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Roboto Slab" panose="020B0604020202020204" charset="0"/>
      <p:regular r:id="rId13"/>
      <p:bold r:id="rId14"/>
    </p:embeddedFont>
    <p:embeddedFont>
      <p:font typeface="Roboto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707218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210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3168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7229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9718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9229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8913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4088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3126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8964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718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524800" y="672605"/>
            <a:ext cx="1081625" cy="1124949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" name="Shape 11"/>
          <p:cNvSpPr/>
          <p:nvPr/>
        </p:nvSpPr>
        <p:spPr>
          <a:xfrm rot="10800000">
            <a:off x="6537562" y="33429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/>
            <a:headEnd type="none" w="med" len="med"/>
            <a:tailEnd type="none" w="med" len="med"/>
          </a:ln>
        </p:spPr>
      </p:sp>
      <p:cxnSp>
        <p:nvCxnSpPr>
          <p:cNvPr id="12" name="Shape 12"/>
          <p:cNvCxnSpPr/>
          <p:nvPr/>
        </p:nvCxnSpPr>
        <p:spPr>
          <a:xfrm>
            <a:off x="4359601" y="2817463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1680301" y="1188925"/>
            <a:ext cx="5783400" cy="14573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000"/>
            </a:lvl1pPr>
            <a:lvl2pPr lvl="1" algn="ctr">
              <a:spcBef>
                <a:spcPts val="0"/>
              </a:spcBef>
              <a:buSzPct val="100000"/>
              <a:defRPr sz="4000"/>
            </a:lvl2pPr>
            <a:lvl3pPr lvl="2" algn="ctr">
              <a:spcBef>
                <a:spcPts val="0"/>
              </a:spcBef>
              <a:buSzPct val="100000"/>
              <a:defRPr sz="4000"/>
            </a:lvl3pPr>
            <a:lvl4pPr lvl="3" algn="ctr">
              <a:spcBef>
                <a:spcPts val="0"/>
              </a:spcBef>
              <a:buSzPct val="100000"/>
              <a:defRPr sz="4000"/>
            </a:lvl4pPr>
            <a:lvl5pPr lvl="4" algn="ctr">
              <a:spcBef>
                <a:spcPts val="0"/>
              </a:spcBef>
              <a:buSzPct val="100000"/>
              <a:defRPr sz="4000"/>
            </a:lvl5pPr>
            <a:lvl6pPr lvl="5" algn="ctr">
              <a:spcBef>
                <a:spcPts val="0"/>
              </a:spcBef>
              <a:buSzPct val="100000"/>
              <a:defRPr sz="4000"/>
            </a:lvl6pPr>
            <a:lvl7pPr lvl="6" algn="ctr">
              <a:spcBef>
                <a:spcPts val="0"/>
              </a:spcBef>
              <a:buSzPct val="100000"/>
              <a:defRPr sz="4000"/>
            </a:lvl7pPr>
            <a:lvl8pPr lvl="7" algn="ctr">
              <a:spcBef>
                <a:spcPts val="0"/>
              </a:spcBef>
              <a:buSzPct val="100000"/>
              <a:defRPr sz="4000"/>
            </a:lvl8pPr>
            <a:lvl9pPr lvl="8" algn="ctr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1680301" y="3049450"/>
            <a:ext cx="5783400" cy="90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hape 17"/>
          <p:cNvCxnSpPr/>
          <p:nvPr/>
        </p:nvCxnSpPr>
        <p:spPr>
          <a:xfrm>
            <a:off x="4359601" y="2817463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hape 21"/>
          <p:cNvCxnSpPr/>
          <p:nvPr/>
        </p:nvCxnSpPr>
        <p:spPr>
          <a:xfrm>
            <a:off x="492562" y="1260283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hape 26"/>
          <p:cNvCxnSpPr/>
          <p:nvPr/>
        </p:nvCxnSpPr>
        <p:spPr>
          <a:xfrm>
            <a:off x="492562" y="1260283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hape 35"/>
          <p:cNvCxnSpPr/>
          <p:nvPr/>
        </p:nvCxnSpPr>
        <p:spPr>
          <a:xfrm>
            <a:off x="489218" y="1412276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4" name="Shape 4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800"/>
            </a:lvl1pPr>
            <a:lvl2pPr lvl="1" algn="ctr">
              <a:spcBef>
                <a:spcPts val="0"/>
              </a:spcBef>
              <a:buSzPct val="100000"/>
              <a:defRPr sz="3800"/>
            </a:lvl2pPr>
            <a:lvl3pPr lvl="2" algn="ctr">
              <a:spcBef>
                <a:spcPts val="0"/>
              </a:spcBef>
              <a:buSzPct val="100000"/>
              <a:defRPr sz="3800"/>
            </a:lvl3pPr>
            <a:lvl4pPr lvl="3" algn="ctr">
              <a:spcBef>
                <a:spcPts val="0"/>
              </a:spcBef>
              <a:buSzPct val="100000"/>
              <a:defRPr sz="3800"/>
            </a:lvl4pPr>
            <a:lvl5pPr lvl="4" algn="ctr">
              <a:spcBef>
                <a:spcPts val="0"/>
              </a:spcBef>
              <a:buSzPct val="100000"/>
              <a:defRPr sz="3800"/>
            </a:lvl5pPr>
            <a:lvl6pPr lvl="5" algn="ctr">
              <a:spcBef>
                <a:spcPts val="0"/>
              </a:spcBef>
              <a:buSzPct val="100000"/>
              <a:defRPr sz="3800"/>
            </a:lvl6pPr>
            <a:lvl7pPr lvl="6" algn="ctr">
              <a:spcBef>
                <a:spcPts val="0"/>
              </a:spcBef>
              <a:buSzPct val="100000"/>
              <a:defRPr sz="3800"/>
            </a:lvl7pPr>
            <a:lvl8pPr lvl="7" algn="ctr">
              <a:spcBef>
                <a:spcPts val="0"/>
              </a:spcBef>
              <a:buSzPct val="100000"/>
              <a:defRPr sz="3800"/>
            </a:lvl8pPr>
            <a:lvl9pPr lvl="8" algn="ctr">
              <a:spcBef>
                <a:spcPts val="0"/>
              </a:spcBef>
              <a:buSzPct val="100000"/>
              <a:defRPr sz="38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Roboto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en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ctrTitle"/>
          </p:nvPr>
        </p:nvSpPr>
        <p:spPr>
          <a:xfrm>
            <a:off x="1680300" y="1645474"/>
            <a:ext cx="5783400" cy="805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Moss Vs. El Lobo 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60950" y="177025"/>
            <a:ext cx="8222100" cy="907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Facts</a:t>
            </a:r>
          </a:p>
        </p:txBody>
      </p:sp>
      <p:pic>
        <p:nvPicPr>
          <p:cNvPr id="70" name="Shape 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84525"/>
            <a:ext cx="3969824" cy="4058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4175" y="1084525"/>
            <a:ext cx="3969824" cy="40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Moss 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One thing is that Moss is an alternation for reproduction (Has both Reproductive properties, Asexual and Sexual)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It produces spores in the life cycle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 cell divides and produces long green threads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Gamete producing moss plants develop from these threads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 haploid is the major stage for moss in their life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Their lifespan consists of a couple years to 10 depending on the species 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Wolf 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They are sexaul reproducing animals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They may life to 13 years but average lifespan is 5 to 6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Female wolves usually have a litter of 1-11 pups the average however is 5-6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Wolves are sexually mature at the age of 2 or 3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Gestation consists of 63 days 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Pups are born blind and deaf 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60950" y="200025"/>
            <a:ext cx="8222100" cy="907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Similarities and Differencs </a:t>
            </a:r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4275" y="1107525"/>
            <a:ext cx="4069724" cy="403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07525"/>
            <a:ext cx="4069728" cy="4035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13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87900" y="458025"/>
            <a:ext cx="3999900" cy="411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Wolf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Both can have a sexual reproductive attribute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Both average lifespan consists between 10 years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Wolves are mammals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Wolfs are always on the move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Mate between January and March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2"/>
          </p:nvPr>
        </p:nvSpPr>
        <p:spPr>
          <a:xfrm>
            <a:off x="4756200" y="458100"/>
            <a:ext cx="3999900" cy="411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Moss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Both can have a sexual reproductive attribute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Both average lifespan consists between 10 years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Moss is a plant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Moss stays in one spot and grows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Is also asexual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Reproduce in many ways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87900" y="161100"/>
            <a:ext cx="8368200" cy="1196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                                    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                                     Wolf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Advantages                              Disadvantages 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Helps natural selection remove mutations in the population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Offspring become better than the parents 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Helps keep the pack strong 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Reproduction is much slower than asexual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Sometimes reproduction cannot happen depending on the outcomes that might occur 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Can be a bad thing if predators are around, pups can’t see or hear for 63 days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                                     Moss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Advantages                                   Disadvantages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Rapid population, can always produce more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Does not need a mate in order to reproduce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They do not need to carry their offspring for a long time 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If there is no mate then the offspring will only carry one trait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More percentage of extinction 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They cannot adapt 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Overall 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387900" y="2364324"/>
            <a:ext cx="8368200" cy="81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Both species are very healthy in their reproduction process and can excel at very good lengths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Sources 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Thenextgalaxy.com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Occupytheory.org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greengarageblog.org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327</Words>
  <Application>Microsoft Office PowerPoint</Application>
  <PresentationFormat>On-screen Show (16:9)</PresentationFormat>
  <Paragraphs>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Roboto Slab</vt:lpstr>
      <vt:lpstr>Roboto</vt:lpstr>
      <vt:lpstr>Arial</vt:lpstr>
      <vt:lpstr>marina</vt:lpstr>
      <vt:lpstr> Moss Vs. El Lobo </vt:lpstr>
      <vt:lpstr>Facts</vt:lpstr>
      <vt:lpstr>Moss </vt:lpstr>
      <vt:lpstr>Wolf </vt:lpstr>
      <vt:lpstr>Similarities and Differencs </vt:lpstr>
      <vt:lpstr> </vt:lpstr>
      <vt:lpstr>                                                                           Wolf Advantages                              Disadvantages </vt:lpstr>
      <vt:lpstr>                                     Moss Advantages                                   Disadvantages</vt:lpstr>
      <vt:lpstr>Overall </vt:lpstr>
      <vt:lpstr>Sources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Moss Vs. El Lobo </dc:title>
  <cp:lastModifiedBy>David Swart</cp:lastModifiedBy>
  <cp:revision>1</cp:revision>
  <dcterms:modified xsi:type="dcterms:W3CDTF">2016-04-06T17:23:25Z</dcterms:modified>
</cp:coreProperties>
</file>