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68"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4" d="100"/>
          <a:sy n="104" d="100"/>
        </p:scale>
        <p:origin x="-20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706821-CF23-2143-8056-B4D47F7AEAB1}" type="datetimeFigureOut">
              <a:rPr lang="en-US" smtClean="0"/>
              <a:t>6/11/15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C869B9-1496-BA47-8E82-2E5BC6E86687}" type="slidenum">
              <a:rPr lang="en-US" smtClean="0"/>
              <a:t>‹#›</a:t>
            </a:fld>
            <a:endParaRPr lang="en-US"/>
          </a:p>
        </p:txBody>
      </p:sp>
    </p:spTree>
    <p:extLst>
      <p:ext uri="{BB962C8B-B14F-4D97-AF65-F5344CB8AC3E}">
        <p14:creationId xmlns:p14="http://schemas.microsoft.com/office/powerpoint/2010/main" val="6615172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ADF6BD61-4E0F-5E46-AC05-198A07926063}" type="slidenum">
              <a:rPr lang="en-US" sz="1200">
                <a:solidFill>
                  <a:prstClr val="black"/>
                </a:solidFill>
              </a:rPr>
              <a:pPr/>
              <a:t>1</a:t>
            </a:fld>
            <a:endParaRPr lang="en-US" sz="1200">
              <a:solidFill>
                <a:prstClr val="black"/>
              </a:solidFill>
            </a:endParaRPr>
          </a:p>
        </p:txBody>
      </p:sp>
      <p:sp>
        <p:nvSpPr>
          <p:cNvPr id="74755"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DD67E5FD-6453-E34C-8CAE-04F108990950}" type="slidenum">
              <a:rPr lang="en-US" sz="1200">
                <a:solidFill>
                  <a:prstClr val="black"/>
                </a:solidFill>
              </a:rPr>
              <a:pPr/>
              <a:t>2</a:t>
            </a:fld>
            <a:endParaRPr lang="en-US" sz="1200">
              <a:solidFill>
                <a:prstClr val="black"/>
              </a:solidFill>
            </a:endParaRPr>
          </a:p>
        </p:txBody>
      </p:sp>
      <p:sp>
        <p:nvSpPr>
          <p:cNvPr id="75779" name="Rectangle 2"/>
          <p:cNvSpPr>
            <a:spLocks noGrp="1" noRot="1" noChangeAspect="1" noChangeArrowheads="1" noTextEdit="1"/>
          </p:cNvSpPr>
          <p:nvPr>
            <p:ph type="sldImg"/>
          </p:nvPr>
        </p:nvSpPr>
        <p:spPr>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59D8B982-6F82-8E47-B5CE-1487D6AAF9B4}" type="slidenum">
              <a:rPr lang="en-US" sz="1200">
                <a:solidFill>
                  <a:prstClr val="black"/>
                </a:solidFill>
              </a:rPr>
              <a:pPr/>
              <a:t>3</a:t>
            </a:fld>
            <a:endParaRPr lang="en-US" sz="1200">
              <a:solidFill>
                <a:prstClr val="black"/>
              </a:solidFill>
            </a:endParaRPr>
          </a:p>
        </p:txBody>
      </p:sp>
      <p:sp>
        <p:nvSpPr>
          <p:cNvPr id="76803" name="Rectangle 2"/>
          <p:cNvSpPr>
            <a:spLocks noGrp="1" noRot="1" noChangeAspect="1" noChangeArrowheads="1" noTextEdit="1"/>
          </p:cNvSpPr>
          <p:nvPr>
            <p:ph type="sldImg"/>
          </p:nvPr>
        </p:nvSpPr>
        <p:spPr>
          <a:solidFill>
            <a:srgbClr val="FFFFFF"/>
          </a:solidFill>
          <a:ln/>
        </p:spPr>
      </p:sp>
      <p:sp>
        <p:nvSpPr>
          <p:cNvPr id="30723"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1912A1A2-DED2-F24D-92E9-51661B3615E5}" type="slidenum">
              <a:rPr lang="en-US" sz="1200">
                <a:solidFill>
                  <a:prstClr val="black"/>
                </a:solidFill>
              </a:rPr>
              <a:pPr/>
              <a:t>4</a:t>
            </a:fld>
            <a:endParaRPr lang="en-US" sz="1200">
              <a:solidFill>
                <a:prstClr val="black"/>
              </a:solidFill>
            </a:endParaRPr>
          </a:p>
        </p:txBody>
      </p:sp>
      <p:sp>
        <p:nvSpPr>
          <p:cNvPr id="77827" name="Rectangle 2"/>
          <p:cNvSpPr>
            <a:spLocks noGrp="1" noRot="1" noChangeAspect="1" noChangeArrowheads="1" noTextEdit="1"/>
          </p:cNvSpPr>
          <p:nvPr>
            <p:ph type="sldImg"/>
          </p:nvPr>
        </p:nvSpPr>
        <p:spPr>
          <a:solidFill>
            <a:srgbClr val="FFFFFF"/>
          </a:solidFill>
          <a:ln/>
        </p:spPr>
      </p:sp>
      <p:sp>
        <p:nvSpPr>
          <p:cNvPr id="3277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A1A840A4-F7F2-664F-A8B4-5115639C8775}" type="slidenum">
              <a:rPr lang="en-US" sz="1200">
                <a:solidFill>
                  <a:prstClr val="black"/>
                </a:solidFill>
              </a:rPr>
              <a:pPr/>
              <a:t>5</a:t>
            </a:fld>
            <a:endParaRPr lang="en-US" sz="1200">
              <a:solidFill>
                <a:prstClr val="black"/>
              </a:solidFill>
            </a:endParaRPr>
          </a:p>
        </p:txBody>
      </p:sp>
      <p:sp>
        <p:nvSpPr>
          <p:cNvPr id="78851" name="Rectangle 2"/>
          <p:cNvSpPr>
            <a:spLocks noGrp="1" noRot="1" noChangeAspect="1" noChangeArrowheads="1" noTextEdit="1"/>
          </p:cNvSpPr>
          <p:nvPr>
            <p:ph type="sldImg"/>
          </p:nvPr>
        </p:nvSpPr>
        <p:spPr>
          <a:solidFill>
            <a:srgbClr val="FFFFFF"/>
          </a:solidFill>
          <a:ln/>
        </p:spPr>
      </p:sp>
      <p:sp>
        <p:nvSpPr>
          <p:cNvPr id="34819"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4EDB5FF4-B631-0F42-94B6-33BB143F208A}" type="slidenum">
              <a:rPr lang="en-US" sz="1200">
                <a:solidFill>
                  <a:prstClr val="black"/>
                </a:solidFill>
              </a:rPr>
              <a:pPr/>
              <a:t>6</a:t>
            </a:fld>
            <a:endParaRPr lang="en-US" sz="1200">
              <a:solidFill>
                <a:prstClr val="black"/>
              </a:solidFill>
            </a:endParaRPr>
          </a:p>
        </p:txBody>
      </p:sp>
      <p:sp>
        <p:nvSpPr>
          <p:cNvPr id="79875" name="Rectangle 2"/>
          <p:cNvSpPr>
            <a:spLocks noGrp="1" noRot="1" noChangeAspect="1" noChangeArrowheads="1" noTextEdit="1"/>
          </p:cNvSpPr>
          <p:nvPr>
            <p:ph type="sldImg"/>
          </p:nvPr>
        </p:nvSpPr>
        <p:spPr>
          <a:solidFill>
            <a:srgbClr val="FFFFFF"/>
          </a:solidFill>
          <a:ln/>
        </p:spPr>
      </p:sp>
      <p:sp>
        <p:nvSpPr>
          <p:cNvPr id="36867"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BF36FB3F-5B3C-9747-B94D-430CC599F3D3}" type="slidenum">
              <a:rPr lang="en-US" sz="1200">
                <a:solidFill>
                  <a:prstClr val="black"/>
                </a:solidFill>
              </a:rPr>
              <a:pPr/>
              <a:t>7</a:t>
            </a:fld>
            <a:endParaRPr lang="en-US" sz="1200">
              <a:solidFill>
                <a:prstClr val="black"/>
              </a:solidFill>
            </a:endParaRPr>
          </a:p>
        </p:txBody>
      </p:sp>
      <p:sp>
        <p:nvSpPr>
          <p:cNvPr id="80899" name="Rectangle 2"/>
          <p:cNvSpPr>
            <a:spLocks noGrp="1" noRot="1" noChangeAspect="1" noChangeArrowheads="1" noTextEdit="1"/>
          </p:cNvSpPr>
          <p:nvPr>
            <p:ph type="sldImg"/>
          </p:nvPr>
        </p:nvSpPr>
        <p:spPr>
          <a:solidFill>
            <a:srgbClr val="FFFFFF"/>
          </a:solidFill>
          <a:ln/>
        </p:spPr>
      </p:sp>
      <p:sp>
        <p:nvSpPr>
          <p:cNvPr id="38915"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85ABCE69-E88E-FA44-8C80-2AAE648FA01D}" type="slidenum">
              <a:rPr lang="en-US" sz="1200">
                <a:solidFill>
                  <a:prstClr val="black"/>
                </a:solidFill>
              </a:rPr>
              <a:pPr/>
              <a:t>8</a:t>
            </a:fld>
            <a:endParaRPr lang="en-US" sz="1200">
              <a:solidFill>
                <a:prstClr val="black"/>
              </a:solidFill>
            </a:endParaRPr>
          </a:p>
        </p:txBody>
      </p:sp>
      <p:sp>
        <p:nvSpPr>
          <p:cNvPr id="81923" name="Rectangle 2"/>
          <p:cNvSpPr>
            <a:spLocks noGrp="1" noRot="1" noChangeAspect="1" noChangeArrowheads="1" noTextEdit="1"/>
          </p:cNvSpPr>
          <p:nvPr>
            <p:ph type="sldImg"/>
          </p:nvPr>
        </p:nvSpPr>
        <p:spPr>
          <a:solidFill>
            <a:srgbClr val="FFFFFF"/>
          </a:solidFill>
          <a:ln/>
        </p:spPr>
      </p:sp>
      <p:sp>
        <p:nvSpPr>
          <p:cNvPr id="40963"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A1F64AD6-B33C-5447-BD8B-BBBB4F8651CB}" type="slidenum">
              <a:rPr lang="en-US" sz="1200">
                <a:solidFill>
                  <a:prstClr val="black"/>
                </a:solidFill>
              </a:rPr>
              <a:pPr/>
              <a:t>9</a:t>
            </a:fld>
            <a:endParaRPr lang="en-US" sz="1200">
              <a:solidFill>
                <a:prstClr val="black"/>
              </a:solidFill>
            </a:endParaRPr>
          </a:p>
        </p:txBody>
      </p:sp>
      <p:sp>
        <p:nvSpPr>
          <p:cNvPr id="82947" name="Rectangle 2"/>
          <p:cNvSpPr>
            <a:spLocks noGrp="1" noRot="1" noChangeAspect="1" noChangeArrowheads="1" noTextEdit="1"/>
          </p:cNvSpPr>
          <p:nvPr>
            <p:ph type="sldImg"/>
          </p:nvPr>
        </p:nvSpPr>
        <p:spPr>
          <a:solidFill>
            <a:srgbClr val="FFFFFF"/>
          </a:solidFill>
          <a:ln/>
        </p:spPr>
      </p:sp>
      <p:sp>
        <p:nvSpPr>
          <p:cNvPr id="4301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6E746927-F1FA-474E-8017-5F4A40BD73EA}" type="slidenum">
              <a:rPr lang="en-US" sz="1200">
                <a:solidFill>
                  <a:prstClr val="black"/>
                </a:solidFill>
              </a:rPr>
              <a:pPr/>
              <a:t>10</a:t>
            </a:fld>
            <a:endParaRPr lang="en-US" sz="1200">
              <a:solidFill>
                <a:prstClr val="black"/>
              </a:solidFill>
            </a:endParaRPr>
          </a:p>
        </p:txBody>
      </p:sp>
      <p:sp>
        <p:nvSpPr>
          <p:cNvPr id="83971" name="Rectangle 2"/>
          <p:cNvSpPr>
            <a:spLocks noGrp="1" noRot="1" noChangeAspect="1" noChangeArrowheads="1" noTextEdit="1"/>
          </p:cNvSpPr>
          <p:nvPr>
            <p:ph type="sldImg"/>
          </p:nvPr>
        </p:nvSpPr>
        <p:spPr>
          <a:solidFill>
            <a:srgbClr val="FFFFFF"/>
          </a:solidFill>
          <a:ln/>
        </p:spPr>
      </p:sp>
      <p:sp>
        <p:nvSpPr>
          <p:cNvPr id="45059"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A35840FE-E47D-EC4A-8AD6-170BD30ABA89}" type="slidenum">
              <a:rPr lang="en-US" sz="1200">
                <a:solidFill>
                  <a:prstClr val="black"/>
                </a:solidFill>
              </a:rPr>
              <a:pPr/>
              <a:t>11</a:t>
            </a:fld>
            <a:endParaRPr lang="en-US" sz="1200">
              <a:solidFill>
                <a:prstClr val="black"/>
              </a:solidFill>
            </a:endParaRPr>
          </a:p>
        </p:txBody>
      </p:sp>
      <p:sp>
        <p:nvSpPr>
          <p:cNvPr id="84995" name="Rectangle 2"/>
          <p:cNvSpPr>
            <a:spLocks noGrp="1" noRot="1" noChangeAspect="1" noChangeArrowheads="1" noTextEdit="1"/>
          </p:cNvSpPr>
          <p:nvPr>
            <p:ph type="sldImg"/>
          </p:nvPr>
        </p:nvSpPr>
        <p:spPr>
          <a:solidFill>
            <a:srgbClr val="FFFFFF"/>
          </a:solidFill>
          <a:ln/>
        </p:spPr>
      </p:sp>
      <p:sp>
        <p:nvSpPr>
          <p:cNvPr id="47107"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94544AD4-0784-F84C-A864-5FAA666EEB19}" type="slidenum">
              <a:rPr lang="en-US" sz="1200">
                <a:solidFill>
                  <a:prstClr val="black"/>
                </a:solidFill>
              </a:rPr>
              <a:pPr/>
              <a:t>12</a:t>
            </a:fld>
            <a:endParaRPr lang="en-US" sz="1200">
              <a:solidFill>
                <a:prstClr val="black"/>
              </a:solidFill>
            </a:endParaRPr>
          </a:p>
        </p:txBody>
      </p:sp>
      <p:sp>
        <p:nvSpPr>
          <p:cNvPr id="86019" name="Rectangle 2"/>
          <p:cNvSpPr>
            <a:spLocks noGrp="1" noRot="1" noChangeAspect="1" noChangeArrowheads="1" noTextEdit="1"/>
          </p:cNvSpPr>
          <p:nvPr>
            <p:ph type="sldImg"/>
          </p:nvPr>
        </p:nvSpPr>
        <p:spPr>
          <a:solidFill>
            <a:srgbClr val="FFFFFF"/>
          </a:solidFill>
          <a:ln/>
        </p:spPr>
      </p:sp>
      <p:sp>
        <p:nvSpPr>
          <p:cNvPr id="49155"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6858000"/>
          </a:xfrm>
          <a:prstGeom prst="rect">
            <a:avLst/>
          </a:prstGeom>
          <a:solidFill>
            <a:srgbClr val="004C01"/>
          </a:solidFill>
          <a:ln>
            <a:noFill/>
          </a:ln>
          <a:extLst/>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6" name="AutoShape 3">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7" name="AutoShape 4">
            <a:hlinkClick r:id="" action="ppaction://hlinkshowjump?jump=previousslide" highlightClick="1"/>
          </p:cNvPr>
          <p:cNvSpPr>
            <a:spLocks noChangeArrowheads="1"/>
          </p:cNvSpPr>
          <p:nvPr userDrawn="1"/>
        </p:nvSpPr>
        <p:spPr bwMode="auto">
          <a:xfrm rot="16200000">
            <a:off x="80772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2297" name="Rectangle 9"/>
          <p:cNvSpPr>
            <a:spLocks noGrp="1" noChangeArrowheads="1"/>
          </p:cNvSpPr>
          <p:nvPr>
            <p:ph type="ctrTitle" sz="quarter"/>
          </p:nvPr>
        </p:nvSpPr>
        <p:spPr>
          <a:xfrm>
            <a:off x="1371600" y="1295400"/>
            <a:ext cx="7543800" cy="1600200"/>
          </a:xfrm>
        </p:spPr>
        <p:txBody>
          <a:bodyPr/>
          <a:lstStyle>
            <a:lvl1pPr>
              <a:defRPr/>
            </a:lvl1pPr>
          </a:lstStyle>
          <a:p>
            <a:pPr lvl="0"/>
            <a:r>
              <a:rPr lang="en-US" noProof="0" smtClean="0"/>
              <a:t>Click to edit Master title style</a:t>
            </a:r>
          </a:p>
        </p:txBody>
      </p:sp>
      <p:sp>
        <p:nvSpPr>
          <p:cNvPr id="12298" name="Rectangle 10"/>
          <p:cNvSpPr>
            <a:spLocks noGrp="1" noChangeArrowheads="1"/>
          </p:cNvSpPr>
          <p:nvPr>
            <p:ph type="subTitle" sz="quarter" idx="1"/>
          </p:nvPr>
        </p:nvSpPr>
        <p:spPr>
          <a:xfrm>
            <a:off x="1371600" y="3048000"/>
            <a:ext cx="6400800" cy="609600"/>
          </a:xfrm>
        </p:spPr>
        <p:txBody>
          <a:bodyPr/>
          <a:lstStyle>
            <a:lvl1pPr>
              <a:defRPr>
                <a:latin typeface="Arial" charset="0"/>
              </a:defRPr>
            </a:lvl1pPr>
          </a:lstStyle>
          <a:p>
            <a:pPr lvl="0"/>
            <a:r>
              <a:rPr lang="en-US" noProof="0" smtClean="0"/>
              <a:t>Click to edit Master subtitle style</a:t>
            </a:r>
          </a:p>
        </p:txBody>
      </p:sp>
      <p:sp>
        <p:nvSpPr>
          <p:cNvPr id="8"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1403686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2090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05741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2713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78528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1156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5126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78742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2012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65913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1066800"/>
            <a:ext cx="184785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1066800"/>
            <a:ext cx="539115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1362556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1"/>
          <p:cNvSpPr>
            <a:spLocks noChangeArrowheads="1"/>
          </p:cNvSpPr>
          <p:nvPr userDrawn="1"/>
        </p:nvSpPr>
        <p:spPr bwMode="auto">
          <a:xfrm>
            <a:off x="0" y="0"/>
            <a:ext cx="9144000" cy="6858000"/>
          </a:xfrm>
          <a:prstGeom prst="rect">
            <a:avLst/>
          </a:prstGeom>
          <a:solidFill>
            <a:srgbClr val="004C01"/>
          </a:solidFill>
          <a:ln>
            <a:noFill/>
          </a:ln>
          <a:extLst/>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2" name="AutoShape 12">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28" name="AutoShape 13">
            <a:hlinkClick r:id="" action="ppaction://hlinkshowjump?jump=previousslide" highlightClick="1"/>
          </p:cNvPr>
          <p:cNvSpPr>
            <a:spLocks noChangeArrowheads="1"/>
          </p:cNvSpPr>
          <p:nvPr userDrawn="1"/>
        </p:nvSpPr>
        <p:spPr bwMode="auto">
          <a:xfrm rot="-5400000">
            <a:off x="80772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29" name="AutoShape 14">
            <a:hlinkClick r:id="" action="ppaction://hlinkshowjump?jump=firstslide" highlightClick="1"/>
          </p:cNvPr>
          <p:cNvSpPr>
            <a:spLocks noChangeArrowheads="1"/>
          </p:cNvSpPr>
          <p:nvPr userDrawn="1"/>
        </p:nvSpPr>
        <p:spPr bwMode="auto">
          <a:xfrm rot="-5400000">
            <a:off x="77724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eaVert" wrap="none" anchor="ctr"/>
          <a:lstStyle/>
          <a:p>
            <a:pPr algn="ct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030" name="Line 17"/>
          <p:cNvSpPr>
            <a:spLocks noChangeShapeType="1"/>
          </p:cNvSpPr>
          <p:nvPr userDrawn="1"/>
        </p:nvSpPr>
        <p:spPr bwMode="auto">
          <a:xfrm>
            <a:off x="7772400" y="6553200"/>
            <a:ext cx="0" cy="15240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31" name="Text Box 23"/>
          <p:cNvSpPr txBox="1">
            <a:spLocks noChangeArrowheads="1"/>
          </p:cNvSpPr>
          <p:nvPr userDrawn="1"/>
        </p:nvSpPr>
        <p:spPr bwMode="auto">
          <a:xfrm>
            <a:off x="1371600" y="1143000"/>
            <a:ext cx="69342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smtClean="0">
              <a:solidFill>
                <a:srgbClr val="000000"/>
              </a:solidFill>
            </a:endParaRPr>
          </a:p>
        </p:txBody>
      </p:sp>
      <p:sp>
        <p:nvSpPr>
          <p:cNvPr id="1033" name="Rectangle 24"/>
          <p:cNvSpPr>
            <a:spLocks noGrp="1" noChangeArrowheads="1"/>
          </p:cNvSpPr>
          <p:nvPr>
            <p:ph type="title"/>
          </p:nvPr>
        </p:nvSpPr>
        <p:spPr bwMode="auto">
          <a:xfrm>
            <a:off x="1295400" y="1066800"/>
            <a:ext cx="73914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4" name="Rectangle 25"/>
          <p:cNvSpPr>
            <a:spLocks noGrp="1" noChangeArrowheads="1"/>
          </p:cNvSpPr>
          <p:nvPr>
            <p:ph type="body" idx="1"/>
          </p:nvPr>
        </p:nvSpPr>
        <p:spPr bwMode="auto">
          <a:xfrm>
            <a:off x="1295400" y="2133600"/>
            <a:ext cx="716280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Box 28"/>
          <p:cNvSpPr txBox="1">
            <a:spLocks noChangeArrowheads="1"/>
          </p:cNvSpPr>
          <p:nvPr userDrawn="1"/>
        </p:nvSpPr>
        <p:spPr bwMode="auto">
          <a:xfrm>
            <a:off x="3200400" y="6629400"/>
            <a:ext cx="21336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smtClean="0">
              <a:solidFill>
                <a:srgbClr val="000000"/>
              </a:solidFill>
            </a:endParaRPr>
          </a:p>
        </p:txBody>
      </p:sp>
      <p:sp>
        <p:nvSpPr>
          <p:cNvPr id="12"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11615777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txStyles>
    <p:titleStyle>
      <a:lvl1pPr algn="l" rtl="0" eaLnBrk="0" fontAlgn="base" hangingPunct="0">
        <a:spcBef>
          <a:spcPct val="0"/>
        </a:spcBef>
        <a:spcAft>
          <a:spcPct val="0"/>
        </a:spcAft>
        <a:defRPr sz="3600" b="1">
          <a:solidFill>
            <a:srgbClr val="499235"/>
          </a:solidFill>
          <a:latin typeface="+mj-lt"/>
          <a:ea typeface="+mj-ea"/>
          <a:cs typeface="ＭＳ Ｐゴシック" charset="0"/>
        </a:defRPr>
      </a:lvl1pPr>
      <a:lvl2pPr algn="l" rtl="0" eaLnBrk="0" fontAlgn="base" hangingPunct="0">
        <a:spcBef>
          <a:spcPct val="0"/>
        </a:spcBef>
        <a:spcAft>
          <a:spcPct val="0"/>
        </a:spcAft>
        <a:defRPr sz="3600" b="1">
          <a:solidFill>
            <a:srgbClr val="499235"/>
          </a:solidFill>
          <a:latin typeface="Arial" charset="0"/>
          <a:ea typeface="ＭＳ Ｐゴシック" pitchFamily="80" charset="-128"/>
          <a:cs typeface="ＭＳ Ｐゴシック" charset="0"/>
        </a:defRPr>
      </a:lvl2pPr>
      <a:lvl3pPr algn="l" rtl="0" eaLnBrk="0" fontAlgn="base" hangingPunct="0">
        <a:spcBef>
          <a:spcPct val="0"/>
        </a:spcBef>
        <a:spcAft>
          <a:spcPct val="0"/>
        </a:spcAft>
        <a:defRPr sz="3600" b="1">
          <a:solidFill>
            <a:srgbClr val="499235"/>
          </a:solidFill>
          <a:latin typeface="Arial" charset="0"/>
          <a:ea typeface="ＭＳ Ｐゴシック" pitchFamily="80" charset="-128"/>
          <a:cs typeface="ＭＳ Ｐゴシック" charset="0"/>
        </a:defRPr>
      </a:lvl3pPr>
      <a:lvl4pPr algn="l" rtl="0" eaLnBrk="0" fontAlgn="base" hangingPunct="0">
        <a:spcBef>
          <a:spcPct val="0"/>
        </a:spcBef>
        <a:spcAft>
          <a:spcPct val="0"/>
        </a:spcAft>
        <a:defRPr sz="3600" b="1">
          <a:solidFill>
            <a:srgbClr val="499235"/>
          </a:solidFill>
          <a:latin typeface="Arial" charset="0"/>
          <a:ea typeface="ＭＳ Ｐゴシック" pitchFamily="80" charset="-128"/>
          <a:cs typeface="ＭＳ Ｐゴシック" charset="0"/>
        </a:defRPr>
      </a:lvl4pPr>
      <a:lvl5pPr algn="l" rtl="0" eaLnBrk="0" fontAlgn="base" hangingPunct="0">
        <a:spcBef>
          <a:spcPct val="0"/>
        </a:spcBef>
        <a:spcAft>
          <a:spcPct val="0"/>
        </a:spcAft>
        <a:defRPr sz="3600" b="1">
          <a:solidFill>
            <a:srgbClr val="499235"/>
          </a:solidFill>
          <a:latin typeface="Arial" charset="0"/>
          <a:ea typeface="ＭＳ Ｐゴシック" pitchFamily="80" charset="-128"/>
          <a:cs typeface="ＭＳ Ｐゴシック" charset="0"/>
        </a:defRPr>
      </a:lvl5pPr>
      <a:lvl6pPr marL="457200" algn="l" rtl="0" fontAlgn="base">
        <a:spcBef>
          <a:spcPct val="0"/>
        </a:spcBef>
        <a:spcAft>
          <a:spcPct val="0"/>
        </a:spcAft>
        <a:defRPr sz="3600" b="1">
          <a:solidFill>
            <a:srgbClr val="499235"/>
          </a:solidFill>
          <a:latin typeface="Arial" charset="0"/>
          <a:ea typeface="ＭＳ Ｐゴシック" pitchFamily="80" charset="-128"/>
        </a:defRPr>
      </a:lvl6pPr>
      <a:lvl7pPr marL="914400" algn="l" rtl="0" fontAlgn="base">
        <a:spcBef>
          <a:spcPct val="0"/>
        </a:spcBef>
        <a:spcAft>
          <a:spcPct val="0"/>
        </a:spcAft>
        <a:defRPr sz="3600" b="1">
          <a:solidFill>
            <a:srgbClr val="499235"/>
          </a:solidFill>
          <a:latin typeface="Arial" charset="0"/>
          <a:ea typeface="ＭＳ Ｐゴシック" pitchFamily="80" charset="-128"/>
        </a:defRPr>
      </a:lvl7pPr>
      <a:lvl8pPr marL="1371600" algn="l" rtl="0" fontAlgn="base">
        <a:spcBef>
          <a:spcPct val="0"/>
        </a:spcBef>
        <a:spcAft>
          <a:spcPct val="0"/>
        </a:spcAft>
        <a:defRPr sz="3600" b="1">
          <a:solidFill>
            <a:srgbClr val="499235"/>
          </a:solidFill>
          <a:latin typeface="Arial" charset="0"/>
          <a:ea typeface="ＭＳ Ｐゴシック" pitchFamily="80" charset="-128"/>
        </a:defRPr>
      </a:lvl8pPr>
      <a:lvl9pPr marL="1828800" algn="l" rtl="0" fontAlgn="base">
        <a:spcBef>
          <a:spcPct val="0"/>
        </a:spcBef>
        <a:spcAft>
          <a:spcPct val="0"/>
        </a:spcAft>
        <a:defRPr sz="3600" b="1">
          <a:solidFill>
            <a:srgbClr val="499235"/>
          </a:solidFill>
          <a:latin typeface="Arial" charset="0"/>
          <a:ea typeface="ＭＳ Ｐゴシック" pitchFamily="80" charset="-128"/>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Font typeface="Times" charset="0"/>
        <a:buChar char="•"/>
        <a:defRPr sz="2800">
          <a:solidFill>
            <a:schemeClr val="tx1"/>
          </a:solidFill>
          <a:latin typeface="+mn-lt"/>
          <a:ea typeface="+mn-ea"/>
        </a:defRPr>
      </a:lvl2pPr>
      <a:lvl3pPr marL="1143000" indent="-228600" algn="l" rtl="0" eaLnBrk="0" fontAlgn="base" hangingPunct="0">
        <a:spcBef>
          <a:spcPct val="20000"/>
        </a:spcBef>
        <a:spcAft>
          <a:spcPct val="0"/>
        </a:spcAft>
        <a:defRPr sz="2800">
          <a:solidFill>
            <a:schemeClr val="tx1"/>
          </a:solidFill>
          <a:latin typeface="+mn-lt"/>
          <a:ea typeface="+mn-ea"/>
        </a:defRPr>
      </a:lvl3pPr>
      <a:lvl4pPr marL="1600200" indent="-228600" algn="l" rtl="0" eaLnBrk="0" fontAlgn="base" hangingPunct="0">
        <a:spcBef>
          <a:spcPct val="20000"/>
        </a:spcBef>
        <a:spcAft>
          <a:spcPct val="0"/>
        </a:spcAft>
        <a:buChar char="–"/>
        <a:defRPr sz="2800">
          <a:solidFill>
            <a:schemeClr val="tx1"/>
          </a:solidFill>
          <a:latin typeface="+mn-lt"/>
          <a:ea typeface="+mn-ea"/>
        </a:defRPr>
      </a:lvl4pPr>
      <a:lvl5pPr marL="2057400" indent="-228600" algn="l" rtl="0" eaLnBrk="0" fontAlgn="base" hangingPunct="0">
        <a:spcBef>
          <a:spcPct val="20000"/>
        </a:spcBef>
        <a:spcAft>
          <a:spcPct val="0"/>
        </a:spcAft>
        <a:buChar char="»"/>
        <a:defRPr sz="2800">
          <a:solidFill>
            <a:schemeClr val="tx1"/>
          </a:solidFill>
          <a:latin typeface="+mn-lt"/>
          <a:ea typeface="+mn-ea"/>
        </a:defRPr>
      </a:lvl5pPr>
      <a:lvl6pPr marL="2514600" indent="-228600" algn="l" rtl="0" fontAlgn="base">
        <a:spcBef>
          <a:spcPct val="20000"/>
        </a:spcBef>
        <a:spcAft>
          <a:spcPct val="0"/>
        </a:spcAft>
        <a:buChar char="»"/>
        <a:defRPr sz="2800">
          <a:solidFill>
            <a:schemeClr val="tx1"/>
          </a:solidFill>
          <a:latin typeface="+mn-lt"/>
          <a:ea typeface="+mn-ea"/>
        </a:defRPr>
      </a:lvl6pPr>
      <a:lvl7pPr marL="2971800" indent="-228600" algn="l" rtl="0" fontAlgn="base">
        <a:spcBef>
          <a:spcPct val="20000"/>
        </a:spcBef>
        <a:spcAft>
          <a:spcPct val="0"/>
        </a:spcAft>
        <a:buChar char="»"/>
        <a:defRPr sz="2800">
          <a:solidFill>
            <a:schemeClr val="tx1"/>
          </a:solidFill>
          <a:latin typeface="+mn-lt"/>
          <a:ea typeface="+mn-ea"/>
        </a:defRPr>
      </a:lvl7pPr>
      <a:lvl8pPr marL="3429000" indent="-228600" algn="l" rtl="0" fontAlgn="base">
        <a:spcBef>
          <a:spcPct val="20000"/>
        </a:spcBef>
        <a:spcAft>
          <a:spcPct val="0"/>
        </a:spcAft>
        <a:buChar char="»"/>
        <a:defRPr sz="2800">
          <a:solidFill>
            <a:schemeClr val="tx1"/>
          </a:solidFill>
          <a:latin typeface="+mn-lt"/>
          <a:ea typeface="+mn-ea"/>
        </a:defRPr>
      </a:lvl8pPr>
      <a:lvl9pPr marL="3886200" indent="-228600" algn="l" rtl="0" fontAlgn="base">
        <a:spcBef>
          <a:spcPct val="20000"/>
        </a:spcBef>
        <a:spcAft>
          <a:spcPct val="0"/>
        </a:spcAft>
        <a:buChar char="»"/>
        <a:defRPr sz="28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a:xfrm>
            <a:off x="1371600" y="1219200"/>
            <a:ext cx="6291263" cy="1600200"/>
          </a:xfrm>
        </p:spPr>
        <p:txBody>
          <a:bodyPr/>
          <a:lstStyle/>
          <a:p>
            <a:pPr eaLnBrk="1" hangingPunct="1">
              <a:lnSpc>
                <a:spcPct val="150000"/>
              </a:lnSpc>
            </a:pPr>
            <a:r>
              <a:rPr lang="en-US" dirty="0">
                <a:solidFill>
                  <a:schemeClr val="tx1"/>
                </a:solidFill>
                <a:latin typeface="Arial" charset="0"/>
                <a:ea typeface="ＭＳ Ｐゴシック" charset="0"/>
              </a:rPr>
              <a:t>Living By </a:t>
            </a:r>
            <a:r>
              <a:rPr lang="en-US" dirty="0" smtClean="0">
                <a:solidFill>
                  <a:schemeClr val="tx1"/>
                </a:solidFill>
                <a:latin typeface="Arial" charset="0"/>
                <a:ea typeface="ＭＳ Ｐゴシック" charset="0"/>
              </a:rPr>
              <a:t>Chemistry</a:t>
            </a:r>
            <a:br>
              <a:rPr lang="en-US" dirty="0" smtClean="0">
                <a:solidFill>
                  <a:schemeClr val="tx1"/>
                </a:solidFill>
                <a:latin typeface="Arial" charset="0"/>
                <a:ea typeface="ＭＳ Ｐゴシック" charset="0"/>
              </a:rPr>
            </a:br>
            <a:r>
              <a:rPr lang="en-US" sz="2000" dirty="0" smtClean="0">
                <a:solidFill>
                  <a:schemeClr val="tx1"/>
                </a:solidFill>
                <a:latin typeface="Arial" charset="0"/>
                <a:ea typeface="ＭＳ Ｐゴシック" charset="0"/>
              </a:rPr>
              <a:t>SECOND EDITION</a:t>
            </a:r>
            <a:endParaRPr lang="en-US" sz="2000" dirty="0">
              <a:latin typeface="Arial" charset="0"/>
              <a:ea typeface="ＭＳ Ｐゴシック" charset="0"/>
            </a:endParaRPr>
          </a:p>
        </p:txBody>
      </p:sp>
      <p:sp>
        <p:nvSpPr>
          <p:cNvPr id="6146" name="Rectangle 3"/>
          <p:cNvSpPr>
            <a:spLocks noGrp="1" noChangeArrowheads="1"/>
          </p:cNvSpPr>
          <p:nvPr>
            <p:ph type="subTitle" idx="1"/>
          </p:nvPr>
        </p:nvSpPr>
        <p:spPr>
          <a:xfrm>
            <a:off x="1447800" y="2844798"/>
            <a:ext cx="7162800" cy="2895600"/>
          </a:xfrm>
        </p:spPr>
        <p:txBody>
          <a:bodyPr/>
          <a:lstStyle/>
          <a:p>
            <a:pPr marL="0" indent="0" eaLnBrk="1" hangingPunct="1"/>
            <a:r>
              <a:rPr lang="en-US" b="1" dirty="0">
                <a:solidFill>
                  <a:srgbClr val="499235"/>
                </a:solidFill>
                <a:ea typeface="ＭＳ Ｐゴシック" charset="0"/>
              </a:rPr>
              <a:t>Unit 4: TOXINS</a:t>
            </a:r>
          </a:p>
          <a:p>
            <a:pPr marL="0" indent="0" eaLnBrk="1" hangingPunct="1"/>
            <a:r>
              <a:rPr lang="en-US" sz="2100" dirty="0">
                <a:solidFill>
                  <a:srgbClr val="499235"/>
                </a:solidFill>
                <a:ea typeface="ＭＳ Ｐゴシック" charset="0"/>
              </a:rPr>
              <a:t>Stoichiometry, Solution Chemistry, and Acids and Bases</a:t>
            </a:r>
            <a:endParaRPr lang="en-US" sz="2100" dirty="0">
              <a:solidFill>
                <a:srgbClr val="D2931F"/>
              </a:solidFill>
              <a:ea typeface="ＭＳ Ｐゴシック" charset="0"/>
            </a:endParaRPr>
          </a:p>
        </p:txBody>
      </p:sp>
    </p:spTree>
    <p:extLst>
      <p:ext uri="{BB962C8B-B14F-4D97-AF65-F5344CB8AC3E}">
        <p14:creationId xmlns:p14="http://schemas.microsoft.com/office/powerpoint/2010/main" val="299299894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pPr eaLnBrk="1" hangingPunct="1"/>
            <a:r>
              <a:rPr lang="en-US">
                <a:latin typeface="Arial" charset="0"/>
                <a:ea typeface="ＭＳ Ｐゴシック" charset="0"/>
              </a:rPr>
              <a:t>Lesson 75: Make It Count</a:t>
            </a:r>
          </a:p>
        </p:txBody>
      </p:sp>
      <p:sp>
        <p:nvSpPr>
          <p:cNvPr id="27650" name="Rectangle 3"/>
          <p:cNvSpPr>
            <a:spLocks noGrp="1" noChangeArrowheads="1"/>
          </p:cNvSpPr>
          <p:nvPr>
            <p:ph type="body" idx="1"/>
          </p:nvPr>
        </p:nvSpPr>
        <p:spPr/>
        <p:txBody>
          <a:bodyPr/>
          <a:lstStyle/>
          <a:p>
            <a:pPr marL="0" indent="0" eaLnBrk="1" hangingPunct="1"/>
            <a:r>
              <a:rPr lang="en-US" b="1">
                <a:latin typeface="Palatino" charset="0"/>
                <a:ea typeface="ＭＳ Ｐゴシック" charset="0"/>
              </a:rPr>
              <a:t>Counting By Weighing</a:t>
            </a:r>
          </a:p>
        </p:txBody>
      </p:sp>
    </p:spTree>
    <p:extLst>
      <p:ext uri="{BB962C8B-B14F-4D97-AF65-F5344CB8AC3E}">
        <p14:creationId xmlns:p14="http://schemas.microsoft.com/office/powerpoint/2010/main" val="321208534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US">
                <a:latin typeface="Arial" charset="0"/>
                <a:ea typeface="ＭＳ Ｐゴシック" charset="0"/>
              </a:rPr>
              <a:t>ChemCatalyst</a:t>
            </a:r>
          </a:p>
        </p:txBody>
      </p:sp>
      <p:sp>
        <p:nvSpPr>
          <p:cNvPr id="29698" name="Rectangle 3"/>
          <p:cNvSpPr>
            <a:spLocks noGrp="1" noChangeArrowheads="1"/>
          </p:cNvSpPr>
          <p:nvPr>
            <p:ph type="body" idx="1"/>
          </p:nvPr>
        </p:nvSpPr>
        <p:spPr>
          <a:xfrm>
            <a:off x="1295400" y="2133600"/>
            <a:ext cx="7010400" cy="3886200"/>
          </a:xfrm>
        </p:spPr>
        <p:txBody>
          <a:bodyPr/>
          <a:lstStyle/>
          <a:p>
            <a:pPr marL="0" indent="0" eaLnBrk="1" hangingPunct="1"/>
            <a:r>
              <a:rPr lang="en-US" sz="2400">
                <a:latin typeface="Palatino" charset="0"/>
                <a:ea typeface="ＭＳ Ｐゴシック" charset="0"/>
              </a:rPr>
              <a:t>The LD</a:t>
            </a:r>
            <a:r>
              <a:rPr lang="en-US" sz="2400" baseline="-25000">
                <a:latin typeface="Palatino" charset="0"/>
                <a:ea typeface="ＭＳ Ｐゴシック" charset="0"/>
              </a:rPr>
              <a:t>50</a:t>
            </a:r>
            <a:r>
              <a:rPr lang="en-US" sz="2400">
                <a:latin typeface="Palatino" charset="0"/>
                <a:ea typeface="ＭＳ Ｐゴシック" charset="0"/>
              </a:rPr>
              <a:t> of arsenic (III) oxide, As</a:t>
            </a:r>
            <a:r>
              <a:rPr lang="en-US" sz="2400" baseline="-25000">
                <a:latin typeface="Palatino" charset="0"/>
                <a:ea typeface="ＭＳ Ｐゴシック" charset="0"/>
              </a:rPr>
              <a:t>2</a:t>
            </a:r>
            <a:r>
              <a:rPr lang="en-US" sz="2400">
                <a:latin typeface="Palatino" charset="0"/>
                <a:ea typeface="ＭＳ Ｐゴシック" charset="0"/>
              </a:rPr>
              <a:t>O</a:t>
            </a:r>
            <a:r>
              <a:rPr lang="en-US" sz="2400" baseline="-25000">
                <a:latin typeface="Palatino" charset="0"/>
                <a:ea typeface="ＭＳ Ｐゴシック" charset="0"/>
              </a:rPr>
              <a:t>3</a:t>
            </a:r>
            <a:r>
              <a:rPr lang="en-US" sz="2400">
                <a:latin typeface="Palatino" charset="0"/>
                <a:ea typeface="ＭＳ Ｐゴシック" charset="0"/>
              </a:rPr>
              <a:t>, is 15 mg/kg.</a:t>
            </a:r>
          </a:p>
          <a:p>
            <a:pPr marL="520700" lvl="1" indent="-406400" eaLnBrk="1" hangingPunct="1">
              <a:buFont typeface="Arial" charset="0"/>
              <a:buAutoNum type="alphaLcParenR"/>
            </a:pPr>
            <a:r>
              <a:rPr lang="en-US" sz="2400">
                <a:latin typeface="Palatino" charset="0"/>
                <a:ea typeface="ＭＳ Ｐゴシック" charset="0"/>
              </a:rPr>
              <a:t>Figure out the lethal dose for a 150 lb adult.</a:t>
            </a:r>
          </a:p>
          <a:p>
            <a:pPr marL="520700" lvl="1" indent="-406400" eaLnBrk="1" hangingPunct="1">
              <a:buFont typeface="Arial" charset="0"/>
              <a:buAutoNum type="alphaLcParenR"/>
            </a:pPr>
            <a:r>
              <a:rPr lang="en-US" sz="2400">
                <a:latin typeface="Palatino" charset="0"/>
                <a:ea typeface="ＭＳ Ｐゴシック" charset="0"/>
              </a:rPr>
              <a:t>How many atoms do you think are in a lethal dose of arsenic (III) As</a:t>
            </a:r>
            <a:r>
              <a:rPr lang="en-US" sz="2400" baseline="-25000">
                <a:latin typeface="Palatino" charset="0"/>
                <a:ea typeface="ＭＳ Ｐゴシック" charset="0"/>
              </a:rPr>
              <a:t>2</a:t>
            </a:r>
            <a:r>
              <a:rPr lang="en-US" sz="2400">
                <a:latin typeface="Palatino" charset="0"/>
                <a:ea typeface="ＭＳ Ｐゴシック" charset="0"/>
              </a:rPr>
              <a:t>O</a:t>
            </a:r>
            <a:r>
              <a:rPr lang="en-US" sz="2400" baseline="-25000">
                <a:latin typeface="Palatino" charset="0"/>
                <a:ea typeface="ＭＳ Ｐゴシック" charset="0"/>
              </a:rPr>
              <a:t>3</a:t>
            </a:r>
            <a:r>
              <a:rPr lang="en-US" sz="2400">
                <a:latin typeface="Palatino" charset="0"/>
                <a:ea typeface="ＭＳ Ｐゴシック" charset="0"/>
              </a:rPr>
              <a:t>? What would you need to know in order to find out?</a:t>
            </a:r>
            <a:endParaRPr lang="en-US">
              <a:latin typeface="Arial" charset="0"/>
              <a:ea typeface="ＭＳ Ｐゴシック" charset="0"/>
            </a:endParaRPr>
          </a:p>
          <a:p>
            <a:pPr marL="0" indent="0" eaLnBrk="1" hangingPunct="1"/>
            <a:endParaRPr lang="en-US" sz="2400">
              <a:latin typeface="Palatino" charset="0"/>
              <a:ea typeface="ＭＳ Ｐゴシック" charset="0"/>
            </a:endParaRPr>
          </a:p>
        </p:txBody>
      </p:sp>
    </p:spTree>
    <p:extLst>
      <p:ext uri="{BB962C8B-B14F-4D97-AF65-F5344CB8AC3E}">
        <p14:creationId xmlns:p14="http://schemas.microsoft.com/office/powerpoint/2010/main" val="25141682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eaLnBrk="1" hangingPunct="1"/>
            <a:r>
              <a:rPr lang="en-US">
                <a:latin typeface="Arial" charset="0"/>
                <a:ea typeface="ＭＳ Ｐゴシック" charset="0"/>
              </a:rPr>
              <a:t>Key Question</a:t>
            </a:r>
          </a:p>
        </p:txBody>
      </p:sp>
      <p:sp>
        <p:nvSpPr>
          <p:cNvPr id="31746" name="Rectangle 3"/>
          <p:cNvSpPr>
            <a:spLocks noGrp="1" noChangeArrowheads="1"/>
          </p:cNvSpPr>
          <p:nvPr>
            <p:ph type="body" idx="1"/>
          </p:nvPr>
        </p:nvSpPr>
        <p:spPr/>
        <p:txBody>
          <a:bodyPr/>
          <a:lstStyle/>
          <a:p>
            <a:pPr marL="0" indent="0" eaLnBrk="1" hangingPunct="1"/>
            <a:r>
              <a:rPr lang="en-US" sz="2400">
                <a:latin typeface="Palatino" charset="0"/>
                <a:ea typeface="ＭＳ Ｐゴシック" charset="0"/>
              </a:rPr>
              <a:t>How can mass help you count large numbers of small objects?</a:t>
            </a:r>
            <a:endParaRPr lang="en-US">
              <a:latin typeface="Arial" charset="0"/>
              <a:ea typeface="ＭＳ Ｐゴシック" charset="0"/>
            </a:endParaRPr>
          </a:p>
          <a:p>
            <a:pPr marL="0" indent="0" eaLnBrk="1" hangingPunct="1"/>
            <a:endParaRPr lang="en-US" sz="2400">
              <a:latin typeface="Times New Roman" charset="0"/>
              <a:ea typeface="ＭＳ Ｐゴシック" charset="0"/>
            </a:endParaRPr>
          </a:p>
        </p:txBody>
      </p:sp>
    </p:spTree>
    <p:extLst>
      <p:ext uri="{BB962C8B-B14F-4D97-AF65-F5344CB8AC3E}">
        <p14:creationId xmlns:p14="http://schemas.microsoft.com/office/powerpoint/2010/main" val="370304518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eaLnBrk="1" hangingPunct="1"/>
            <a:r>
              <a:rPr lang="en-US">
                <a:latin typeface="Arial" charset="0"/>
                <a:ea typeface="ＭＳ Ｐゴシック" charset="0"/>
              </a:rPr>
              <a:t>You will be able to:</a:t>
            </a:r>
          </a:p>
        </p:txBody>
      </p:sp>
      <p:sp>
        <p:nvSpPr>
          <p:cNvPr id="33794" name="Rectangle 3"/>
          <p:cNvSpPr>
            <a:spLocks noGrp="1" noChangeArrowheads="1"/>
          </p:cNvSpPr>
          <p:nvPr>
            <p:ph type="body" idx="1"/>
          </p:nvPr>
        </p:nvSpPr>
        <p:spPr/>
        <p:txBody>
          <a:bodyPr/>
          <a:lstStyle/>
          <a:p>
            <a:pPr marL="457200" lvl="1" indent="-342900" eaLnBrk="1" hangingPunct="1"/>
            <a:r>
              <a:rPr lang="en-US" sz="2400">
                <a:latin typeface="Palatino" charset="0"/>
                <a:ea typeface="ＭＳ Ｐゴシック" charset="0"/>
              </a:rPr>
              <a:t>explain how large numbers of small objects are determined</a:t>
            </a:r>
          </a:p>
          <a:p>
            <a:pPr marL="457200" lvl="1" indent="-342900" eaLnBrk="1" hangingPunct="1"/>
            <a:r>
              <a:rPr lang="en-US" sz="2400">
                <a:latin typeface="Palatino" charset="0"/>
                <a:ea typeface="ＭＳ Ｐゴシック" charset="0"/>
              </a:rPr>
              <a:t>calculate the percent error of a calculation</a:t>
            </a:r>
            <a:endParaRPr lang="en-US">
              <a:latin typeface="Arial" charset="0"/>
              <a:ea typeface="ＭＳ Ｐゴシック" charset="0"/>
            </a:endParaRPr>
          </a:p>
          <a:p>
            <a:pPr marL="0" indent="0" eaLnBrk="1" hangingPunct="1"/>
            <a:endParaRPr lang="en-US" sz="2400">
              <a:latin typeface="Palatino" charset="0"/>
              <a:ea typeface="ＭＳ Ｐゴシック" charset="0"/>
            </a:endParaRPr>
          </a:p>
          <a:p>
            <a:pPr marL="0" indent="0" eaLnBrk="1" hangingPunct="1"/>
            <a:endParaRPr lang="en-US" sz="2400">
              <a:latin typeface="Palatino" charset="0"/>
              <a:ea typeface="ＭＳ Ｐゴシック" charset="0"/>
            </a:endParaRPr>
          </a:p>
        </p:txBody>
      </p:sp>
    </p:spTree>
    <p:extLst>
      <p:ext uri="{BB962C8B-B14F-4D97-AF65-F5344CB8AC3E}">
        <p14:creationId xmlns:p14="http://schemas.microsoft.com/office/powerpoint/2010/main" val="354163370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eaLnBrk="1" hangingPunct="1"/>
            <a:r>
              <a:rPr lang="en-US">
                <a:latin typeface="Arial" charset="0"/>
                <a:ea typeface="ＭＳ Ｐゴシック" charset="0"/>
              </a:rPr>
              <a:t>Prepare for the Activity</a:t>
            </a:r>
          </a:p>
        </p:txBody>
      </p:sp>
      <p:sp>
        <p:nvSpPr>
          <p:cNvPr id="35842" name="Rectangle 3"/>
          <p:cNvSpPr>
            <a:spLocks noGrp="1" noChangeArrowheads="1"/>
          </p:cNvSpPr>
          <p:nvPr>
            <p:ph type="body" idx="1"/>
          </p:nvPr>
        </p:nvSpPr>
        <p:spPr>
          <a:xfrm>
            <a:off x="1219200" y="2133600"/>
            <a:ext cx="7239000" cy="3886200"/>
          </a:xfrm>
        </p:spPr>
        <p:txBody>
          <a:bodyPr/>
          <a:lstStyle/>
          <a:p>
            <a:pPr marL="114300" lvl="1" indent="0" eaLnBrk="1" hangingPunct="1">
              <a:buFont typeface="Times" charset="0"/>
              <a:buNone/>
            </a:pPr>
            <a:r>
              <a:rPr lang="en-US" sz="2400">
                <a:latin typeface="Palatino" charset="0"/>
                <a:ea typeface="ＭＳ Ｐゴシック" charset="0"/>
              </a:rPr>
              <a:t>Work in groups of four.</a:t>
            </a:r>
          </a:p>
        </p:txBody>
      </p:sp>
    </p:spTree>
    <p:extLst>
      <p:ext uri="{BB962C8B-B14F-4D97-AF65-F5344CB8AC3E}">
        <p14:creationId xmlns:p14="http://schemas.microsoft.com/office/powerpoint/2010/main" val="163738521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lstStyle/>
          <a:p>
            <a:pPr eaLnBrk="1" hangingPunct="1"/>
            <a:r>
              <a:rPr lang="en-US">
                <a:latin typeface="Arial" charset="0"/>
                <a:ea typeface="ＭＳ Ｐゴシック" charset="0"/>
              </a:rPr>
              <a:t>Discussion Notes</a:t>
            </a:r>
          </a:p>
        </p:txBody>
      </p:sp>
      <p:sp>
        <p:nvSpPr>
          <p:cNvPr id="37890" name="Rectangle 3"/>
          <p:cNvSpPr>
            <a:spLocks noGrp="1" noChangeArrowheads="1"/>
          </p:cNvSpPr>
          <p:nvPr>
            <p:ph type="body" idx="1"/>
          </p:nvPr>
        </p:nvSpPr>
        <p:spPr>
          <a:xfrm>
            <a:off x="1371600" y="2133600"/>
            <a:ext cx="7086600" cy="3657600"/>
          </a:xfrm>
        </p:spPr>
        <p:txBody>
          <a:bodyPr/>
          <a:lstStyle/>
          <a:p>
            <a:pPr marL="0" indent="0" eaLnBrk="1" hangingPunct="1">
              <a:lnSpc>
                <a:spcPct val="90000"/>
              </a:lnSpc>
            </a:pPr>
            <a:r>
              <a:rPr lang="en-US" sz="2400">
                <a:latin typeface="Palatino" charset="0"/>
                <a:ea typeface="ＭＳ Ｐゴシック" charset="0"/>
              </a:rPr>
              <a:t>The easiest way to determine the count of very small objects is to find their total mass and divide by the mass of one object.</a:t>
            </a:r>
          </a:p>
          <a:p>
            <a:pPr marL="0" indent="0" eaLnBrk="1" hangingPunct="1">
              <a:lnSpc>
                <a:spcPct val="90000"/>
              </a:lnSpc>
            </a:pPr>
            <a:endParaRPr lang="en-US" sz="2400">
              <a:latin typeface="Palatino" charset="0"/>
              <a:ea typeface="ＭＳ Ｐゴシック" charset="0"/>
            </a:endParaRPr>
          </a:p>
          <a:p>
            <a:pPr marL="0" indent="0" eaLnBrk="1" hangingPunct="1">
              <a:lnSpc>
                <a:spcPct val="90000"/>
              </a:lnSpc>
            </a:pPr>
            <a:r>
              <a:rPr lang="en-US" sz="2400">
                <a:latin typeface="Palatino" charset="0"/>
                <a:ea typeface="ＭＳ Ｐゴシック" charset="0"/>
              </a:rPr>
              <a:t>In order to get a more accurate average mass measurement for a tiny object, it is better to find the mass of 10 or 20 of the objects and divide by the number of objects to find the average mass, especially if the variation in size is slight.</a:t>
            </a:r>
            <a:endParaRPr lang="en-US" sz="2400">
              <a:latin typeface="Arial" charset="0"/>
              <a:ea typeface="ＭＳ Ｐゴシック" charset="0"/>
            </a:endParaRPr>
          </a:p>
          <a:p>
            <a:pPr marL="0" indent="0" eaLnBrk="1" hangingPunct="1">
              <a:lnSpc>
                <a:spcPct val="90000"/>
              </a:lnSpc>
            </a:pPr>
            <a:endParaRPr lang="en-US" sz="2400">
              <a:latin typeface="Palatino" charset="0"/>
              <a:ea typeface="ＭＳ Ｐゴシック" charset="0"/>
            </a:endParaRPr>
          </a:p>
        </p:txBody>
      </p:sp>
    </p:spTree>
    <p:extLst>
      <p:ext uri="{BB962C8B-B14F-4D97-AF65-F5344CB8AC3E}">
        <p14:creationId xmlns:p14="http://schemas.microsoft.com/office/powerpoint/2010/main" val="224086016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pPr eaLnBrk="1" hangingPunct="1"/>
            <a:r>
              <a:rPr lang="en-US">
                <a:latin typeface="Arial" charset="0"/>
                <a:ea typeface="ＭＳ Ｐゴシック" charset="0"/>
              </a:rPr>
              <a:t>Discussion Notes (cont.)</a:t>
            </a:r>
          </a:p>
        </p:txBody>
      </p:sp>
      <p:sp>
        <p:nvSpPr>
          <p:cNvPr id="39938" name="Rectangle 3"/>
          <p:cNvSpPr>
            <a:spLocks noGrp="1" noChangeArrowheads="1"/>
          </p:cNvSpPr>
          <p:nvPr>
            <p:ph type="body" idx="1"/>
          </p:nvPr>
        </p:nvSpPr>
        <p:spPr>
          <a:xfrm>
            <a:off x="1371600" y="2133600"/>
            <a:ext cx="7086600" cy="2362200"/>
          </a:xfrm>
        </p:spPr>
        <p:txBody>
          <a:bodyPr/>
          <a:lstStyle/>
          <a:p>
            <a:pPr marL="0" indent="0" eaLnBrk="1" hangingPunct="1"/>
            <a:r>
              <a:rPr lang="en-US">
                <a:latin typeface="Palatino" charset="0"/>
                <a:ea typeface="ＭＳ Ｐゴシック" charset="0"/>
              </a:rPr>
              <a:t>Chemists use mass when measuring chemical compounds because it is not possible to count atoms directly.</a:t>
            </a:r>
          </a:p>
          <a:p>
            <a:pPr marL="0" indent="0" eaLnBrk="1" hangingPunct="1"/>
            <a:endParaRPr lang="en-US">
              <a:latin typeface="Palatino" charset="0"/>
              <a:ea typeface="ＭＳ Ｐゴシック" charset="0"/>
            </a:endParaRPr>
          </a:p>
        </p:txBody>
      </p:sp>
    </p:spTree>
    <p:extLst>
      <p:ext uri="{BB962C8B-B14F-4D97-AF65-F5344CB8AC3E}">
        <p14:creationId xmlns:p14="http://schemas.microsoft.com/office/powerpoint/2010/main" val="203106460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pPr eaLnBrk="1" hangingPunct="1"/>
            <a:r>
              <a:rPr lang="en-US">
                <a:latin typeface="Arial" charset="0"/>
                <a:ea typeface="ＭＳ Ｐゴシック" charset="0"/>
              </a:rPr>
              <a:t>Discussion Notes (cont.)</a:t>
            </a:r>
          </a:p>
        </p:txBody>
      </p:sp>
      <p:sp>
        <p:nvSpPr>
          <p:cNvPr id="41986" name="Rectangle 3"/>
          <p:cNvSpPr>
            <a:spLocks noGrp="1" noChangeArrowheads="1"/>
          </p:cNvSpPr>
          <p:nvPr>
            <p:ph type="body" idx="1"/>
          </p:nvPr>
        </p:nvSpPr>
        <p:spPr>
          <a:xfrm>
            <a:off x="1371600" y="2133600"/>
            <a:ext cx="7086600" cy="2362200"/>
          </a:xfrm>
        </p:spPr>
        <p:txBody>
          <a:bodyPr/>
          <a:lstStyle/>
          <a:p>
            <a:pPr marL="0" indent="0" eaLnBrk="1" hangingPunct="1">
              <a:lnSpc>
                <a:spcPct val="90000"/>
              </a:lnSpc>
            </a:pPr>
            <a:r>
              <a:rPr lang="en-US" sz="2400">
                <a:latin typeface="Palatino" charset="0"/>
                <a:ea typeface="ＭＳ Ｐゴシック" charset="0"/>
              </a:rPr>
              <a:t>Chemists use percent error to express how close their measurements are to the accepted value.</a:t>
            </a:r>
            <a:endParaRPr lang="en-US" sz="2400">
              <a:latin typeface="Arial" charset="0"/>
              <a:ea typeface="ＭＳ Ｐゴシック" charset="0"/>
            </a:endParaRPr>
          </a:p>
          <a:p>
            <a:pPr marL="0" indent="0" eaLnBrk="1" hangingPunct="1">
              <a:lnSpc>
                <a:spcPct val="90000"/>
              </a:lnSpc>
            </a:pPr>
            <a:endParaRPr lang="en-US" sz="2400">
              <a:latin typeface="Arial" charset="0"/>
              <a:ea typeface="ＭＳ Ｐゴシック" charset="0"/>
            </a:endParaRPr>
          </a:p>
          <a:p>
            <a:pPr marL="0" indent="0" eaLnBrk="1" hangingPunct="1">
              <a:lnSpc>
                <a:spcPct val="90000"/>
              </a:lnSpc>
            </a:pPr>
            <a:endParaRPr lang="en-US" sz="2000">
              <a:latin typeface="Palatino" charset="0"/>
              <a:ea typeface="ＭＳ Ｐゴシック" charset="0"/>
            </a:endParaRPr>
          </a:p>
        </p:txBody>
      </p:sp>
      <p:sp>
        <p:nvSpPr>
          <p:cNvPr id="41987" name="Text Box 4"/>
          <p:cNvSpPr txBox="1">
            <a:spLocks noChangeArrowheads="1"/>
          </p:cNvSpPr>
          <p:nvPr/>
        </p:nvSpPr>
        <p:spPr bwMode="auto">
          <a:xfrm>
            <a:off x="609600" y="3200400"/>
            <a:ext cx="7848600" cy="123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algn="ctr" defTabSz="914400" eaLnBrk="0" fontAlgn="base" hangingPunct="0">
              <a:spcBef>
                <a:spcPct val="50000"/>
              </a:spcBef>
              <a:spcAft>
                <a:spcPct val="0"/>
              </a:spcAft>
            </a:pPr>
            <a:r>
              <a:rPr lang="en-US" baseline="0">
                <a:solidFill>
                  <a:srgbClr val="000000"/>
                </a:solidFill>
                <a:latin typeface="Palatino" charset="0"/>
              </a:rPr>
              <a:t>Percent error = |</a:t>
            </a:r>
            <a:r>
              <a:rPr lang="en-US" u="sng" baseline="0">
                <a:solidFill>
                  <a:srgbClr val="000000"/>
                </a:solidFill>
                <a:latin typeface="Palatino" charset="0"/>
              </a:rPr>
              <a:t>observed value – actual value</a:t>
            </a:r>
            <a:r>
              <a:rPr lang="en-US" baseline="0">
                <a:solidFill>
                  <a:srgbClr val="000000"/>
                </a:solidFill>
                <a:latin typeface="Palatino" charset="0"/>
              </a:rPr>
              <a:t>| • 100</a:t>
            </a:r>
            <a:br>
              <a:rPr lang="en-US" baseline="0">
                <a:solidFill>
                  <a:srgbClr val="000000"/>
                </a:solidFill>
                <a:latin typeface="Palatino" charset="0"/>
              </a:rPr>
            </a:br>
            <a:r>
              <a:rPr lang="en-US" baseline="0">
                <a:solidFill>
                  <a:srgbClr val="000000"/>
                </a:solidFill>
                <a:latin typeface="Palatino" charset="0"/>
              </a:rPr>
              <a:t>                   actual value</a:t>
            </a:r>
          </a:p>
          <a:p>
            <a:pPr algn="ctr" defTabSz="914400" eaLnBrk="0" fontAlgn="base" hangingPunct="0">
              <a:spcBef>
                <a:spcPct val="50000"/>
              </a:spcBef>
              <a:spcAft>
                <a:spcPct val="0"/>
              </a:spcAft>
            </a:pPr>
            <a:endParaRPr lang="en-US" sz="1800" baseline="0">
              <a:solidFill>
                <a:srgbClr val="000000"/>
              </a:solidFill>
              <a:latin typeface="Palatino" charset="0"/>
            </a:endParaRPr>
          </a:p>
        </p:txBody>
      </p:sp>
    </p:spTree>
    <p:extLst>
      <p:ext uri="{BB962C8B-B14F-4D97-AF65-F5344CB8AC3E}">
        <p14:creationId xmlns:p14="http://schemas.microsoft.com/office/powerpoint/2010/main" val="54948262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1295400" y="685800"/>
            <a:ext cx="7391400" cy="914400"/>
          </a:xfrm>
        </p:spPr>
        <p:txBody>
          <a:bodyPr/>
          <a:lstStyle/>
          <a:p>
            <a:pPr eaLnBrk="1" hangingPunct="1"/>
            <a:r>
              <a:rPr lang="en-US">
                <a:latin typeface="Arial" charset="0"/>
                <a:ea typeface="ＭＳ Ｐゴシック" charset="0"/>
              </a:rPr>
              <a:t>Discussion Notes (cont.)</a:t>
            </a:r>
          </a:p>
        </p:txBody>
      </p:sp>
      <p:graphicFrame>
        <p:nvGraphicFramePr>
          <p:cNvPr id="211179" name="Group 235"/>
          <p:cNvGraphicFramePr>
            <a:graphicFrameLocks noGrp="1"/>
          </p:cNvGraphicFramePr>
          <p:nvPr/>
        </p:nvGraphicFramePr>
        <p:xfrm>
          <a:off x="762000" y="1600200"/>
          <a:ext cx="7543800" cy="4559301"/>
        </p:xfrm>
        <a:graphic>
          <a:graphicData uri="http://schemas.openxmlformats.org/drawingml/2006/table">
            <a:tbl>
              <a:tblPr/>
              <a:tblGrid>
                <a:gridCol w="1981200"/>
                <a:gridCol w="1828800"/>
                <a:gridCol w="1814513"/>
                <a:gridCol w="1919287"/>
              </a:tblGrid>
              <a:tr h="3953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ＭＳ Ｐゴシック" pitchFamily="80" charset="-128"/>
                        </a:rPr>
                        <a:t>Object</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ＭＳ Ｐゴシック" pitchFamily="80" charset="-128"/>
                        </a:rPr>
                        <a:t>Mass (g)</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ＭＳ Ｐゴシック" pitchFamily="80" charset="-128"/>
                        </a:rPr>
                        <a:t>Object</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ＭＳ Ｐゴシック" pitchFamily="80" charset="-128"/>
                        </a:rPr>
                        <a:t>Mass (g)</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seed bead</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0.0056 g</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large pony bead</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0.26 g</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sequin</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0.0085 g</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#18 medium</a:t>
                      </a:r>
                      <a:br>
                        <a:rPr kumimoji="0" lang="en-US" sz="1400" b="0" i="0" u="none" strike="noStrike" cap="none" normalizeH="0" baseline="0" smtClean="0">
                          <a:ln>
                            <a:noFill/>
                          </a:ln>
                          <a:solidFill>
                            <a:schemeClr val="tx1"/>
                          </a:solidFill>
                          <a:effectLst/>
                          <a:latin typeface="Arial" charset="0"/>
                          <a:ea typeface="ＭＳ Ｐゴシック" pitchFamily="80" charset="-128"/>
                        </a:rPr>
                      </a:br>
                      <a:r>
                        <a:rPr kumimoji="0" lang="en-US" sz="1400" b="0" i="0" u="none" strike="noStrike" cap="none" normalizeH="0" baseline="0" smtClean="0">
                          <a:ln>
                            <a:noFill/>
                          </a:ln>
                          <a:solidFill>
                            <a:schemeClr val="tx1"/>
                          </a:solidFill>
                          <a:effectLst/>
                          <a:latin typeface="Arial" charset="0"/>
                          <a:ea typeface="ＭＳ Ｐゴシック" pitchFamily="80" charset="-128"/>
                        </a:rPr>
                        <a:t>rubber band</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0.27 g</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41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grain of rice</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0.022 g</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elbow pasta</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0.287 g</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484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tiny rubber band</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0.048 g</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large sticky note</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0.40 g</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3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small pony bead</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0.067 g</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plastic paper clip</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0.45 g</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3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split pea</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0.090 g</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kidney bean</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0.55 g</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#10 small rubber band </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0.126 g</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#33 large rubber band</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0.57 g</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46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small sticky note</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0.15 g</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business card</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0.80 g</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#8 lock washer</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0.136 g</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small metal paper clip</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ea typeface="ＭＳ Ｐゴシック" pitchFamily="80" charset="-128"/>
                        </a:rPr>
                        <a:t>0.94 g</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87559317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pPr eaLnBrk="1" hangingPunct="1"/>
            <a:r>
              <a:rPr lang="en-US">
                <a:latin typeface="Arial" charset="0"/>
                <a:ea typeface="ＭＳ Ｐゴシック" charset="0"/>
              </a:rPr>
              <a:t>Wrap Up</a:t>
            </a:r>
          </a:p>
        </p:txBody>
      </p:sp>
      <p:sp>
        <p:nvSpPr>
          <p:cNvPr id="46082" name="Rectangle 3"/>
          <p:cNvSpPr>
            <a:spLocks noGrp="1" noChangeArrowheads="1"/>
          </p:cNvSpPr>
          <p:nvPr>
            <p:ph type="body" idx="1"/>
          </p:nvPr>
        </p:nvSpPr>
        <p:spPr>
          <a:xfrm>
            <a:off x="1295400" y="2057400"/>
            <a:ext cx="7315200" cy="3962400"/>
          </a:xfrm>
        </p:spPr>
        <p:txBody>
          <a:bodyPr/>
          <a:lstStyle/>
          <a:p>
            <a:pPr marL="0" indent="0" eaLnBrk="1" hangingPunct="1">
              <a:lnSpc>
                <a:spcPct val="90000"/>
              </a:lnSpc>
            </a:pPr>
            <a:r>
              <a:rPr lang="en-US" sz="2400">
                <a:latin typeface="Palatino" charset="0"/>
                <a:ea typeface="ＭＳ Ｐゴシック" charset="0"/>
              </a:rPr>
              <a:t>How can mass help you count large numbers of small objects?</a:t>
            </a:r>
          </a:p>
          <a:p>
            <a:pPr marL="457200" lvl="1" indent="-342900" eaLnBrk="1" hangingPunct="1">
              <a:lnSpc>
                <a:spcPct val="90000"/>
              </a:lnSpc>
            </a:pPr>
            <a:r>
              <a:rPr lang="en-US" sz="2400">
                <a:latin typeface="Palatino" charset="0"/>
                <a:ea typeface="ＭＳ Ｐゴシック" charset="0"/>
              </a:rPr>
              <a:t>It is possible to count large numbers of small objects by weighing them together and dividing by the mass of a single object.</a:t>
            </a:r>
          </a:p>
          <a:p>
            <a:pPr marL="457200" lvl="1" indent="-342900" eaLnBrk="1" hangingPunct="1">
              <a:lnSpc>
                <a:spcPct val="90000"/>
              </a:lnSpc>
            </a:pPr>
            <a:r>
              <a:rPr lang="en-US" sz="2400">
                <a:latin typeface="Palatino" charset="0"/>
                <a:ea typeface="ＭＳ Ｐゴシック" charset="0"/>
              </a:rPr>
              <a:t>It is more accurate to weigh a large sample of a collection of objects and find their average mass than to rely on weighing a single object.</a:t>
            </a:r>
          </a:p>
          <a:p>
            <a:pPr marL="457200" lvl="1" indent="-342900" eaLnBrk="1" hangingPunct="1">
              <a:lnSpc>
                <a:spcPct val="90000"/>
              </a:lnSpc>
            </a:pPr>
            <a:r>
              <a:rPr lang="en-US" sz="2400">
                <a:latin typeface="Palatino" charset="0"/>
                <a:ea typeface="ＭＳ Ｐゴシック" charset="0"/>
              </a:rPr>
              <a:t>There are so many atoms in a sample that you cannot count them. Chemists use mass to calculate numbers of atoms.</a:t>
            </a:r>
          </a:p>
        </p:txBody>
      </p:sp>
    </p:spTree>
    <p:extLst>
      <p:ext uri="{BB962C8B-B14F-4D97-AF65-F5344CB8AC3E}">
        <p14:creationId xmlns:p14="http://schemas.microsoft.com/office/powerpoint/2010/main" val="17458855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noFill/>
        </p:spPr>
        <p:txBody>
          <a:bodyPr/>
          <a:lstStyle/>
          <a:p>
            <a:pPr eaLnBrk="1" hangingPunct="1"/>
            <a:r>
              <a:rPr lang="en-US" dirty="0" smtClean="0">
                <a:latin typeface="Arial" charset="0"/>
                <a:ea typeface="ＭＳ Ｐゴシック" charset="0"/>
              </a:rPr>
              <a:t>Check-In</a:t>
            </a:r>
            <a:endParaRPr lang="en-US" dirty="0">
              <a:latin typeface="Arial" charset="0"/>
              <a:ea typeface="ＭＳ Ｐゴシック" charset="0"/>
            </a:endParaRPr>
          </a:p>
        </p:txBody>
      </p:sp>
      <p:sp>
        <p:nvSpPr>
          <p:cNvPr id="48130" name="Rectangle 3"/>
          <p:cNvSpPr>
            <a:spLocks noGrp="1" noChangeArrowheads="1"/>
          </p:cNvSpPr>
          <p:nvPr>
            <p:ph type="body" idx="1"/>
          </p:nvPr>
        </p:nvSpPr>
        <p:spPr>
          <a:xfrm>
            <a:off x="1295400" y="2133600"/>
            <a:ext cx="6705600" cy="2438400"/>
          </a:xfrm>
        </p:spPr>
        <p:txBody>
          <a:bodyPr/>
          <a:lstStyle/>
          <a:p>
            <a:pPr marL="0" indent="0" eaLnBrk="1" hangingPunct="1">
              <a:lnSpc>
                <a:spcPct val="90000"/>
              </a:lnSpc>
            </a:pPr>
            <a:r>
              <a:rPr lang="en-US" sz="2400">
                <a:latin typeface="Palatino" charset="0"/>
                <a:ea typeface="ＭＳ Ｐゴシック" charset="0"/>
              </a:rPr>
              <a:t>You have a sandwich bag containing raisins. It weighs 24.6 g. A sample of ten raisins weighs 0.90 g. The empty bag has a mass of 2.90 g.</a:t>
            </a:r>
          </a:p>
          <a:p>
            <a:pPr marL="0" indent="0" eaLnBrk="1" hangingPunct="1">
              <a:lnSpc>
                <a:spcPct val="90000"/>
              </a:lnSpc>
            </a:pPr>
            <a:r>
              <a:rPr lang="en-US" sz="2400">
                <a:latin typeface="Palatino" charset="0"/>
                <a:ea typeface="ＭＳ Ｐゴシック" charset="0"/>
              </a:rPr>
              <a:t>How many raisins are in your sandwich bag?</a:t>
            </a:r>
            <a:endParaRPr lang="en-US" sz="2400">
              <a:latin typeface="Arial" charset="0"/>
              <a:ea typeface="ＭＳ Ｐゴシック" charset="0"/>
            </a:endParaRPr>
          </a:p>
          <a:p>
            <a:pPr marL="0" indent="0" eaLnBrk="1" hangingPunct="1">
              <a:lnSpc>
                <a:spcPct val="90000"/>
              </a:lnSpc>
            </a:pPr>
            <a:endParaRPr lang="en-US" sz="2400">
              <a:latin typeface="Palatino" charset="0"/>
              <a:ea typeface="ＭＳ Ｐゴシック" charset="0"/>
            </a:endParaRPr>
          </a:p>
          <a:p>
            <a:pPr marL="0" indent="0" eaLnBrk="1" hangingPunct="1">
              <a:lnSpc>
                <a:spcPct val="90000"/>
              </a:lnSpc>
            </a:pPr>
            <a:endParaRPr lang="en-US" sz="2400">
              <a:latin typeface="Palatino" charset="0"/>
              <a:ea typeface="ＭＳ Ｐゴシック" charset="0"/>
            </a:endParaRPr>
          </a:p>
          <a:p>
            <a:pPr marL="0" indent="0" eaLnBrk="1" hangingPunct="1">
              <a:lnSpc>
                <a:spcPct val="90000"/>
              </a:lnSpc>
            </a:pPr>
            <a:endParaRPr lang="en-US" sz="2400" b="1">
              <a:latin typeface="Palatino" charset="0"/>
              <a:ea typeface="ＭＳ Ｐゴシック" charset="0"/>
            </a:endParaRPr>
          </a:p>
        </p:txBody>
      </p:sp>
    </p:spTree>
    <p:extLst>
      <p:ext uri="{BB962C8B-B14F-4D97-AF65-F5344CB8AC3E}">
        <p14:creationId xmlns:p14="http://schemas.microsoft.com/office/powerpoint/2010/main" val="29256986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Palatino"/>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80"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516</Words>
  <Application>Microsoft Macintosh PowerPoint</Application>
  <PresentationFormat>On-screen Show (4:3)</PresentationFormat>
  <Paragraphs>87</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Blank Presentation</vt:lpstr>
      <vt:lpstr>Living By Chemistry SECOND EDITION</vt:lpstr>
      <vt:lpstr>Lesson 75: Make It Count</vt:lpstr>
      <vt:lpstr>ChemCatalyst</vt:lpstr>
      <vt:lpstr>Key Question</vt:lpstr>
      <vt:lpstr>You will be able to:</vt:lpstr>
      <vt:lpstr>Prepare for the Activity</vt:lpstr>
      <vt:lpstr>Discussion Notes</vt:lpstr>
      <vt:lpstr>Discussion Notes (cont.)</vt:lpstr>
      <vt:lpstr>Discussion Notes (cont.)</vt:lpstr>
      <vt:lpstr>Discussion Notes (cont.)</vt:lpstr>
      <vt:lpstr>Wrap Up</vt:lpstr>
      <vt:lpstr>Check-In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75: Make It Count</dc:title>
  <dc:creator>Matthew Belford</dc:creator>
  <cp:lastModifiedBy>Jeffrey Dowling</cp:lastModifiedBy>
  <cp:revision>4</cp:revision>
  <dcterms:created xsi:type="dcterms:W3CDTF">2014-12-05T22:37:09Z</dcterms:created>
  <dcterms:modified xsi:type="dcterms:W3CDTF">2015-06-11T17:55:25Z</dcterms:modified>
</cp:coreProperties>
</file>