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5"/>
  </p:notesMasterIdLst>
  <p:sldIdLst>
    <p:sldId id="256" r:id="rId2"/>
    <p:sldId id="257" r:id="rId3"/>
    <p:sldId id="258" r:id="rId4"/>
  </p:sldIdLst>
  <p:sldSz cx="9144000" cy="5143500" type="screen16x9"/>
  <p:notesSz cx="6858000" cy="9144000"/>
  <p:embeddedFontLst>
    <p:embeddedFont>
      <p:font typeface="Average" panose="020B0604020202020204" charset="0"/>
      <p:regular r:id="rId6"/>
    </p:embeddedFont>
    <p:embeddedFont>
      <p:font typeface="Oswald" panose="020B0604020202020204" charset="0"/>
      <p:regular r:id="rId7"/>
      <p:bold r:id="rId8"/>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93" d="100"/>
          <a:sy n="93" d="100"/>
        </p:scale>
        <p:origin x="726"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3.fntdata"/><Relationship Id="rId3" Type="http://schemas.openxmlformats.org/officeDocument/2006/relationships/slide" Target="slides/slide2.xml"/><Relationship Id="rId7" Type="http://schemas.openxmlformats.org/officeDocument/2006/relationships/font" Target="fonts/font2.fntdata"/><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font" Target="fonts/font1.fntdata"/><Relationship Id="rId11" Type="http://schemas.openxmlformats.org/officeDocument/2006/relationships/theme" Target="theme/theme1.xml"/><Relationship Id="rId5" Type="http://schemas.openxmlformats.org/officeDocument/2006/relationships/notesMaster" Target="notesMasters/notesMaster1.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Shape 3"/>
          <p:cNvSpPr>
            <a:spLocks noGrp="1" noRot="1" noChangeAspect="1"/>
          </p:cNvSpPr>
          <p:nvPr>
            <p:ph type="sldImg" idx="2"/>
          </p:nvPr>
        </p:nvSpPr>
        <p:spPr>
          <a:xfrm>
            <a:off x="381300" y="685800"/>
            <a:ext cx="6096075"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4" name="Shape 4"/>
          <p:cNvSpPr txBox="1">
            <a:spLocks noGrp="1"/>
          </p:cNvSpPr>
          <p:nvPr>
            <p:ph type="body" idx="1"/>
          </p:nvPr>
        </p:nvSpPr>
        <p:spPr>
          <a:xfrm>
            <a:off x="685800" y="4343400"/>
            <a:ext cx="5486400" cy="4114800"/>
          </a:xfrm>
          <a:prstGeom prst="rect">
            <a:avLst/>
          </a:prstGeom>
          <a:noFill/>
          <a:ln>
            <a:noFill/>
          </a:ln>
        </p:spPr>
        <p:txBody>
          <a:bodyPr lIns="91425" tIns="91425" rIns="91425" bIns="91425" anchor="t" anchorCtr="0"/>
          <a:lstStyle>
            <a:lvl1pPr lvl="0">
              <a:spcBef>
                <a:spcPts val="0"/>
              </a:spcBef>
              <a:defRPr sz="1100"/>
            </a:lvl1pPr>
            <a:lvl2pPr lvl="1">
              <a:spcBef>
                <a:spcPts val="0"/>
              </a:spcBef>
              <a:defRPr sz="1100"/>
            </a:lvl2pPr>
            <a:lvl3pPr lvl="2">
              <a:spcBef>
                <a:spcPts val="0"/>
              </a:spcBef>
              <a:defRPr sz="1100"/>
            </a:lvl3pPr>
            <a:lvl4pPr lvl="3">
              <a:spcBef>
                <a:spcPts val="0"/>
              </a:spcBef>
              <a:defRPr sz="1100"/>
            </a:lvl4pPr>
            <a:lvl5pPr lvl="4">
              <a:spcBef>
                <a:spcPts val="0"/>
              </a:spcBef>
              <a:defRPr sz="1100"/>
            </a:lvl5pPr>
            <a:lvl6pPr lvl="5">
              <a:spcBef>
                <a:spcPts val="0"/>
              </a:spcBef>
              <a:defRPr sz="1100"/>
            </a:lvl6pPr>
            <a:lvl7pPr lvl="6">
              <a:spcBef>
                <a:spcPts val="0"/>
              </a:spcBef>
              <a:defRPr sz="1100"/>
            </a:lvl7pPr>
            <a:lvl8pPr lvl="7">
              <a:spcBef>
                <a:spcPts val="0"/>
              </a:spcBef>
              <a:defRPr sz="1100"/>
            </a:lvl8pPr>
            <a:lvl9pPr lvl="8">
              <a:spcBef>
                <a:spcPts val="0"/>
              </a:spcBef>
              <a:defRPr sz="1100"/>
            </a:lvl9pPr>
          </a:lstStyle>
          <a:p>
            <a:endParaRPr/>
          </a:p>
        </p:txBody>
      </p:sp>
    </p:spTree>
    <p:extLst>
      <p:ext uri="{BB962C8B-B14F-4D97-AF65-F5344CB8AC3E}">
        <p14:creationId xmlns:p14="http://schemas.microsoft.com/office/powerpoint/2010/main" val="2116484215"/>
      </p:ext>
    </p:extLst>
  </p:cSld>
  <p:clrMap bg1="lt1" tx1="dk1" bg2="dk2" tx2="lt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
        <p:cNvGrpSpPr/>
        <p:nvPr/>
      </p:nvGrpSpPr>
      <p:grpSpPr>
        <a:xfrm>
          <a:off x="0" y="0"/>
          <a:ext cx="0" cy="0"/>
          <a:chOff x="0" y="0"/>
          <a:chExt cx="0" cy="0"/>
        </a:xfrm>
      </p:grpSpPr>
      <p:sp>
        <p:nvSpPr>
          <p:cNvPr id="56" name="Shape 5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57" name="Shape 57"/>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33475665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
        <p:cNvGrpSpPr/>
        <p:nvPr/>
      </p:nvGrpSpPr>
      <p:grpSpPr>
        <a:xfrm>
          <a:off x="0" y="0"/>
          <a:ext cx="0" cy="0"/>
          <a:chOff x="0" y="0"/>
          <a:chExt cx="0" cy="0"/>
        </a:xfrm>
      </p:grpSpPr>
      <p:sp>
        <p:nvSpPr>
          <p:cNvPr id="62" name="Shape 62"/>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3" name="Shape 63"/>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745917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
        <p:cNvGrpSpPr/>
        <p:nvPr/>
      </p:nvGrpSpPr>
      <p:grpSpPr>
        <a:xfrm>
          <a:off x="0" y="0"/>
          <a:ext cx="0" cy="0"/>
          <a:chOff x="0" y="0"/>
          <a:chExt cx="0" cy="0"/>
        </a:xfrm>
      </p:grpSpPr>
      <p:sp>
        <p:nvSpPr>
          <p:cNvPr id="69" name="Shape 6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70" name="Shape 70"/>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5224363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Shape 9"/>
        <p:cNvGrpSpPr/>
        <p:nvPr/>
      </p:nvGrpSpPr>
      <p:grpSpPr>
        <a:xfrm>
          <a:off x="0" y="0"/>
          <a:ext cx="0" cy="0"/>
          <a:chOff x="0" y="0"/>
          <a:chExt cx="0" cy="0"/>
        </a:xfrm>
      </p:grpSpPr>
      <p:grpSp>
        <p:nvGrpSpPr>
          <p:cNvPr id="10" name="Shape 10"/>
          <p:cNvGrpSpPr/>
          <p:nvPr/>
        </p:nvGrpSpPr>
        <p:grpSpPr>
          <a:xfrm>
            <a:off x="4350278" y="2855377"/>
            <a:ext cx="443588" cy="105632"/>
            <a:chOff x="4137525" y="2915950"/>
            <a:chExt cx="869100" cy="207000"/>
          </a:xfrm>
        </p:grpSpPr>
        <p:sp>
          <p:nvSpPr>
            <p:cNvPr id="11" name="Shape 11"/>
            <p:cNvSpPr/>
            <p:nvPr/>
          </p:nvSpPr>
          <p:spPr>
            <a:xfrm>
              <a:off x="4468575" y="2915950"/>
              <a:ext cx="207000" cy="207000"/>
            </a:xfrm>
            <a:prstGeom prst="ellipse">
              <a:avLst/>
            </a:prstGeom>
            <a:solidFill>
              <a:schemeClr val="dk1"/>
            </a:solidFill>
            <a:ln>
              <a:noFill/>
            </a:ln>
          </p:spPr>
          <p:txBody>
            <a:bodyPr lIns="91425" tIns="91425" rIns="91425" bIns="91425" anchor="ctr" anchorCtr="0">
              <a:noAutofit/>
            </a:bodyPr>
            <a:lstStyle/>
            <a:p>
              <a:pPr lvl="0">
                <a:spcBef>
                  <a:spcPts val="0"/>
                </a:spcBef>
                <a:buNone/>
              </a:pPr>
              <a:endParaRPr/>
            </a:p>
          </p:txBody>
        </p:sp>
        <p:sp>
          <p:nvSpPr>
            <p:cNvPr id="12" name="Shape 12"/>
            <p:cNvSpPr/>
            <p:nvPr/>
          </p:nvSpPr>
          <p:spPr>
            <a:xfrm>
              <a:off x="4799625" y="2915950"/>
              <a:ext cx="207000" cy="207000"/>
            </a:xfrm>
            <a:prstGeom prst="ellipse">
              <a:avLst/>
            </a:prstGeom>
            <a:solidFill>
              <a:schemeClr val="dk1"/>
            </a:solidFill>
            <a:ln>
              <a:noFill/>
            </a:ln>
          </p:spPr>
          <p:txBody>
            <a:bodyPr lIns="91425" tIns="91425" rIns="91425" bIns="91425" anchor="ctr" anchorCtr="0">
              <a:noAutofit/>
            </a:bodyPr>
            <a:lstStyle/>
            <a:p>
              <a:pPr lvl="0">
                <a:spcBef>
                  <a:spcPts val="0"/>
                </a:spcBef>
                <a:buNone/>
              </a:pPr>
              <a:endParaRPr/>
            </a:p>
          </p:txBody>
        </p:sp>
        <p:sp>
          <p:nvSpPr>
            <p:cNvPr id="13" name="Shape 13"/>
            <p:cNvSpPr/>
            <p:nvPr/>
          </p:nvSpPr>
          <p:spPr>
            <a:xfrm>
              <a:off x="4137525" y="2915950"/>
              <a:ext cx="207000" cy="207000"/>
            </a:xfrm>
            <a:prstGeom prst="ellipse">
              <a:avLst/>
            </a:prstGeom>
            <a:solidFill>
              <a:schemeClr val="dk1"/>
            </a:solidFill>
            <a:ln>
              <a:noFill/>
            </a:ln>
          </p:spPr>
          <p:txBody>
            <a:bodyPr lIns="91425" tIns="91425" rIns="91425" bIns="91425" anchor="ctr" anchorCtr="0">
              <a:noAutofit/>
            </a:bodyPr>
            <a:lstStyle/>
            <a:p>
              <a:pPr lvl="0">
                <a:spcBef>
                  <a:spcPts val="0"/>
                </a:spcBef>
                <a:buNone/>
              </a:pPr>
              <a:endParaRPr/>
            </a:p>
          </p:txBody>
        </p:sp>
      </p:grpSp>
      <p:sp>
        <p:nvSpPr>
          <p:cNvPr id="14" name="Shape 14"/>
          <p:cNvSpPr txBox="1">
            <a:spLocks noGrp="1"/>
          </p:cNvSpPr>
          <p:nvPr>
            <p:ph type="ctrTitle"/>
          </p:nvPr>
        </p:nvSpPr>
        <p:spPr>
          <a:xfrm>
            <a:off x="671257" y="990800"/>
            <a:ext cx="7801500" cy="1730100"/>
          </a:xfrm>
          <a:prstGeom prst="rect">
            <a:avLst/>
          </a:prstGeom>
        </p:spPr>
        <p:txBody>
          <a:bodyPr lIns="91425" tIns="91425" rIns="91425" bIns="91425" anchor="b" anchorCtr="0"/>
          <a:lstStyle>
            <a:lvl1pPr lvl="0" algn="ctr">
              <a:spcBef>
                <a:spcPts val="0"/>
              </a:spcBef>
              <a:buSzPct val="100000"/>
              <a:defRPr sz="4800"/>
            </a:lvl1pPr>
            <a:lvl2pPr lvl="1" algn="ctr">
              <a:spcBef>
                <a:spcPts val="0"/>
              </a:spcBef>
              <a:buSzPct val="100000"/>
              <a:defRPr sz="4800"/>
            </a:lvl2pPr>
            <a:lvl3pPr lvl="2" algn="ctr">
              <a:spcBef>
                <a:spcPts val="0"/>
              </a:spcBef>
              <a:buSzPct val="100000"/>
              <a:defRPr sz="4800"/>
            </a:lvl3pPr>
            <a:lvl4pPr lvl="3" algn="ctr">
              <a:spcBef>
                <a:spcPts val="0"/>
              </a:spcBef>
              <a:buSzPct val="100000"/>
              <a:defRPr sz="4800"/>
            </a:lvl4pPr>
            <a:lvl5pPr lvl="4" algn="ctr">
              <a:spcBef>
                <a:spcPts val="0"/>
              </a:spcBef>
              <a:buSzPct val="100000"/>
              <a:defRPr sz="4800"/>
            </a:lvl5pPr>
            <a:lvl6pPr lvl="5" algn="ctr">
              <a:spcBef>
                <a:spcPts val="0"/>
              </a:spcBef>
              <a:buSzPct val="100000"/>
              <a:defRPr sz="4800"/>
            </a:lvl6pPr>
            <a:lvl7pPr lvl="6" algn="ctr">
              <a:spcBef>
                <a:spcPts val="0"/>
              </a:spcBef>
              <a:buSzPct val="100000"/>
              <a:defRPr sz="4800"/>
            </a:lvl7pPr>
            <a:lvl8pPr lvl="7" algn="ctr">
              <a:spcBef>
                <a:spcPts val="0"/>
              </a:spcBef>
              <a:buSzPct val="100000"/>
              <a:defRPr sz="4800"/>
            </a:lvl8pPr>
            <a:lvl9pPr lvl="8" algn="ctr">
              <a:spcBef>
                <a:spcPts val="0"/>
              </a:spcBef>
              <a:buSzPct val="100000"/>
              <a:defRPr sz="4800"/>
            </a:lvl9pPr>
          </a:lstStyle>
          <a:p>
            <a:endParaRPr/>
          </a:p>
        </p:txBody>
      </p:sp>
      <p:sp>
        <p:nvSpPr>
          <p:cNvPr id="15" name="Shape 15"/>
          <p:cNvSpPr txBox="1">
            <a:spLocks noGrp="1"/>
          </p:cNvSpPr>
          <p:nvPr>
            <p:ph type="subTitle" idx="1"/>
          </p:nvPr>
        </p:nvSpPr>
        <p:spPr>
          <a:xfrm>
            <a:off x="671250" y="3174875"/>
            <a:ext cx="7801500" cy="792600"/>
          </a:xfrm>
          <a:prstGeom prst="rect">
            <a:avLst/>
          </a:prstGeom>
        </p:spPr>
        <p:txBody>
          <a:bodyPr lIns="91425" tIns="91425" rIns="91425" bIns="91425" anchor="t" anchorCtr="0"/>
          <a:lstStyle>
            <a:lvl1pPr lvl="0" algn="ctr">
              <a:lnSpc>
                <a:spcPct val="100000"/>
              </a:lnSpc>
              <a:spcBef>
                <a:spcPts val="0"/>
              </a:spcBef>
              <a:spcAft>
                <a:spcPts val="0"/>
              </a:spcAft>
              <a:buSzPct val="100000"/>
              <a:buNone/>
              <a:defRPr sz="2100"/>
            </a:lvl1pPr>
            <a:lvl2pPr lvl="1" algn="ctr">
              <a:lnSpc>
                <a:spcPct val="100000"/>
              </a:lnSpc>
              <a:spcBef>
                <a:spcPts val="0"/>
              </a:spcBef>
              <a:spcAft>
                <a:spcPts val="0"/>
              </a:spcAft>
              <a:buSzPct val="100000"/>
              <a:buNone/>
              <a:defRPr sz="2100"/>
            </a:lvl2pPr>
            <a:lvl3pPr lvl="2" algn="ctr">
              <a:lnSpc>
                <a:spcPct val="100000"/>
              </a:lnSpc>
              <a:spcBef>
                <a:spcPts val="0"/>
              </a:spcBef>
              <a:spcAft>
                <a:spcPts val="0"/>
              </a:spcAft>
              <a:buSzPct val="100000"/>
              <a:buNone/>
              <a:defRPr sz="2100"/>
            </a:lvl3pPr>
            <a:lvl4pPr lvl="3" algn="ctr">
              <a:lnSpc>
                <a:spcPct val="100000"/>
              </a:lnSpc>
              <a:spcBef>
                <a:spcPts val="0"/>
              </a:spcBef>
              <a:spcAft>
                <a:spcPts val="0"/>
              </a:spcAft>
              <a:buSzPct val="100000"/>
              <a:buNone/>
              <a:defRPr sz="2100"/>
            </a:lvl4pPr>
            <a:lvl5pPr lvl="4" algn="ctr">
              <a:lnSpc>
                <a:spcPct val="100000"/>
              </a:lnSpc>
              <a:spcBef>
                <a:spcPts val="0"/>
              </a:spcBef>
              <a:spcAft>
                <a:spcPts val="0"/>
              </a:spcAft>
              <a:buSzPct val="100000"/>
              <a:buNone/>
              <a:defRPr sz="2100"/>
            </a:lvl5pPr>
            <a:lvl6pPr lvl="5" algn="ctr">
              <a:lnSpc>
                <a:spcPct val="100000"/>
              </a:lnSpc>
              <a:spcBef>
                <a:spcPts val="0"/>
              </a:spcBef>
              <a:spcAft>
                <a:spcPts val="0"/>
              </a:spcAft>
              <a:buSzPct val="100000"/>
              <a:buNone/>
              <a:defRPr sz="2100"/>
            </a:lvl6pPr>
            <a:lvl7pPr lvl="6" algn="ctr">
              <a:lnSpc>
                <a:spcPct val="100000"/>
              </a:lnSpc>
              <a:spcBef>
                <a:spcPts val="0"/>
              </a:spcBef>
              <a:spcAft>
                <a:spcPts val="0"/>
              </a:spcAft>
              <a:buSzPct val="100000"/>
              <a:buNone/>
              <a:defRPr sz="2100"/>
            </a:lvl7pPr>
            <a:lvl8pPr lvl="7" algn="ctr">
              <a:lnSpc>
                <a:spcPct val="100000"/>
              </a:lnSpc>
              <a:spcBef>
                <a:spcPts val="0"/>
              </a:spcBef>
              <a:spcAft>
                <a:spcPts val="0"/>
              </a:spcAft>
              <a:buSzPct val="100000"/>
              <a:buNone/>
              <a:defRPr sz="2100"/>
            </a:lvl8pPr>
            <a:lvl9pPr lvl="8" algn="ctr">
              <a:lnSpc>
                <a:spcPct val="100000"/>
              </a:lnSpc>
              <a:spcBef>
                <a:spcPts val="0"/>
              </a:spcBef>
              <a:spcAft>
                <a:spcPts val="0"/>
              </a:spcAft>
              <a:buSzPct val="100000"/>
              <a:buNone/>
              <a:defRPr sz="2100"/>
            </a:lvl9pPr>
          </a:lstStyle>
          <a:p>
            <a:endParaRPr/>
          </a:p>
        </p:txBody>
      </p:sp>
      <p:sp>
        <p:nvSpPr>
          <p:cNvPr id="16" name="Shape 16"/>
          <p:cNvSpPr txBox="1">
            <a:spLocks noGrp="1"/>
          </p:cNvSpPr>
          <p:nvPr>
            <p:ph type="sldNum" idx="12"/>
          </p:nvPr>
        </p:nvSpPr>
        <p:spPr>
          <a:xfrm>
            <a:off x="8490250" y="4681009"/>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Shape 17"/>
        <p:cNvGrpSpPr/>
        <p:nvPr/>
      </p:nvGrpSpPr>
      <p:grpSpPr>
        <a:xfrm>
          <a:off x="0" y="0"/>
          <a:ext cx="0" cy="0"/>
          <a:chOff x="0" y="0"/>
          <a:chExt cx="0" cy="0"/>
        </a:xfrm>
      </p:grpSpPr>
      <p:sp>
        <p:nvSpPr>
          <p:cNvPr id="18" name="Shape 18"/>
          <p:cNvSpPr txBox="1">
            <a:spLocks noGrp="1"/>
          </p:cNvSpPr>
          <p:nvPr>
            <p:ph type="title"/>
          </p:nvPr>
        </p:nvSpPr>
        <p:spPr>
          <a:xfrm>
            <a:off x="671250" y="2141250"/>
            <a:ext cx="7852200" cy="861000"/>
          </a:xfrm>
          <a:prstGeom prst="rect">
            <a:avLst/>
          </a:prstGeom>
        </p:spPr>
        <p:txBody>
          <a:bodyPr lIns="91425" tIns="91425" rIns="91425" bIns="91425" anchor="ctr" anchorCtr="0"/>
          <a:lstStyle>
            <a:lvl1pPr lvl="0" algn="ctr">
              <a:spcBef>
                <a:spcPts val="0"/>
              </a:spcBef>
              <a:buSzPct val="100000"/>
              <a:defRPr sz="3600"/>
            </a:lvl1pPr>
            <a:lvl2pPr lvl="1" algn="ctr">
              <a:spcBef>
                <a:spcPts val="0"/>
              </a:spcBef>
              <a:buSzPct val="100000"/>
              <a:defRPr sz="3600"/>
            </a:lvl2pPr>
            <a:lvl3pPr lvl="2" algn="ctr">
              <a:spcBef>
                <a:spcPts val="0"/>
              </a:spcBef>
              <a:buSzPct val="100000"/>
              <a:defRPr sz="3600"/>
            </a:lvl3pPr>
            <a:lvl4pPr lvl="3" algn="ctr">
              <a:spcBef>
                <a:spcPts val="0"/>
              </a:spcBef>
              <a:buSzPct val="100000"/>
              <a:defRPr sz="3600"/>
            </a:lvl4pPr>
            <a:lvl5pPr lvl="4" algn="ctr">
              <a:spcBef>
                <a:spcPts val="0"/>
              </a:spcBef>
              <a:buSzPct val="100000"/>
              <a:defRPr sz="3600"/>
            </a:lvl5pPr>
            <a:lvl6pPr lvl="5" algn="ctr">
              <a:spcBef>
                <a:spcPts val="0"/>
              </a:spcBef>
              <a:buSzPct val="100000"/>
              <a:defRPr sz="3600"/>
            </a:lvl6pPr>
            <a:lvl7pPr lvl="6" algn="ctr">
              <a:spcBef>
                <a:spcPts val="0"/>
              </a:spcBef>
              <a:buSzPct val="100000"/>
              <a:defRPr sz="3600"/>
            </a:lvl7pPr>
            <a:lvl8pPr lvl="7" algn="ctr">
              <a:spcBef>
                <a:spcPts val="0"/>
              </a:spcBef>
              <a:buSzPct val="100000"/>
              <a:defRPr sz="3600"/>
            </a:lvl8pPr>
            <a:lvl9pPr lvl="8" algn="ctr">
              <a:spcBef>
                <a:spcPts val="0"/>
              </a:spcBef>
              <a:buSzPct val="100000"/>
              <a:defRPr sz="3600"/>
            </a:lvl9pPr>
          </a:lstStyle>
          <a:p>
            <a:endParaRPr/>
          </a:p>
        </p:txBody>
      </p:sp>
      <p:sp>
        <p:nvSpPr>
          <p:cNvPr id="19" name="Shape 19"/>
          <p:cNvSpPr txBox="1">
            <a:spLocks noGrp="1"/>
          </p:cNvSpPr>
          <p:nvPr>
            <p:ph type="sldNum" idx="12"/>
          </p:nvPr>
        </p:nvSpPr>
        <p:spPr>
          <a:xfrm>
            <a:off x="8490250" y="4681009"/>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Title and body">
    <p:spTree>
      <p:nvGrpSpPr>
        <p:cNvPr id="1" name="Shape 20"/>
        <p:cNvGrpSpPr/>
        <p:nvPr/>
      </p:nvGrpSpPr>
      <p:grpSpPr>
        <a:xfrm>
          <a:off x="0" y="0"/>
          <a:ext cx="0" cy="0"/>
          <a:chOff x="0" y="0"/>
          <a:chExt cx="0" cy="0"/>
        </a:xfrm>
      </p:grpSpPr>
      <p:sp>
        <p:nvSpPr>
          <p:cNvPr id="21" name="Shape 21"/>
          <p:cNvSpPr txBox="1">
            <a:spLocks noGrp="1"/>
          </p:cNvSpPr>
          <p:nvPr>
            <p:ph type="title"/>
          </p:nvPr>
        </p:nvSpPr>
        <p:spPr>
          <a:xfrm>
            <a:off x="311700" y="445025"/>
            <a:ext cx="8520600" cy="572700"/>
          </a:xfrm>
          <a:prstGeom prst="rect">
            <a:avLst/>
          </a:prstGeom>
        </p:spPr>
        <p:txBody>
          <a:bodyPr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22" name="Shape 22"/>
          <p:cNvSpPr txBox="1">
            <a:spLocks noGrp="1"/>
          </p:cNvSpPr>
          <p:nvPr>
            <p:ph type="body" idx="1"/>
          </p:nvPr>
        </p:nvSpPr>
        <p:spPr>
          <a:xfrm>
            <a:off x="311700" y="1152475"/>
            <a:ext cx="8520600" cy="3416400"/>
          </a:xfrm>
          <a:prstGeom prst="rect">
            <a:avLst/>
          </a:prstGeom>
        </p:spPr>
        <p:txBody>
          <a:bodyPr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23" name="Shape 23"/>
          <p:cNvSpPr txBox="1">
            <a:spLocks noGrp="1"/>
          </p:cNvSpPr>
          <p:nvPr>
            <p:ph type="sldNum" idx="12"/>
          </p:nvPr>
        </p:nvSpPr>
        <p:spPr>
          <a:xfrm>
            <a:off x="8490250" y="4681009"/>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ColTx">
  <p:cSld name="Title and two columns">
    <p:spTree>
      <p:nvGrpSpPr>
        <p:cNvPr id="1" name="Shape 24"/>
        <p:cNvGrpSpPr/>
        <p:nvPr/>
      </p:nvGrpSpPr>
      <p:grpSpPr>
        <a:xfrm>
          <a:off x="0" y="0"/>
          <a:ext cx="0" cy="0"/>
          <a:chOff x="0" y="0"/>
          <a:chExt cx="0" cy="0"/>
        </a:xfrm>
      </p:grpSpPr>
      <p:sp>
        <p:nvSpPr>
          <p:cNvPr id="25" name="Shape 25"/>
          <p:cNvSpPr txBox="1">
            <a:spLocks noGrp="1"/>
          </p:cNvSpPr>
          <p:nvPr>
            <p:ph type="title"/>
          </p:nvPr>
        </p:nvSpPr>
        <p:spPr>
          <a:xfrm>
            <a:off x="311700" y="445025"/>
            <a:ext cx="8520600" cy="572700"/>
          </a:xfrm>
          <a:prstGeom prst="rect">
            <a:avLst/>
          </a:prstGeom>
        </p:spPr>
        <p:txBody>
          <a:bodyPr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26" name="Shape 26"/>
          <p:cNvSpPr txBox="1">
            <a:spLocks noGrp="1"/>
          </p:cNvSpPr>
          <p:nvPr>
            <p:ph type="body" idx="1"/>
          </p:nvPr>
        </p:nvSpPr>
        <p:spPr>
          <a:xfrm>
            <a:off x="311700" y="1152475"/>
            <a:ext cx="3999900" cy="3416400"/>
          </a:xfrm>
          <a:prstGeom prst="rect">
            <a:avLst/>
          </a:prstGeom>
        </p:spPr>
        <p:txBody>
          <a:bodyPr lIns="91425" tIns="91425" rIns="91425" bIns="91425" anchor="t" anchorCtr="0"/>
          <a:lstStyle>
            <a:lvl1pPr lvl="0">
              <a:spcBef>
                <a:spcPts val="0"/>
              </a:spcBef>
              <a:buSzPct val="100000"/>
              <a:defRPr sz="1400"/>
            </a:lvl1pPr>
            <a:lvl2pPr lvl="1">
              <a:spcBef>
                <a:spcPts val="0"/>
              </a:spcBef>
              <a:buSzPct val="100000"/>
              <a:defRPr sz="1200"/>
            </a:lvl2pPr>
            <a:lvl3pPr lvl="2">
              <a:spcBef>
                <a:spcPts val="0"/>
              </a:spcBef>
              <a:buSzPct val="100000"/>
              <a:defRPr sz="1200"/>
            </a:lvl3pPr>
            <a:lvl4pPr lvl="3">
              <a:spcBef>
                <a:spcPts val="0"/>
              </a:spcBef>
              <a:buSzPct val="100000"/>
              <a:defRPr sz="1200"/>
            </a:lvl4pPr>
            <a:lvl5pPr lvl="4">
              <a:spcBef>
                <a:spcPts val="0"/>
              </a:spcBef>
              <a:buSzPct val="100000"/>
              <a:defRPr sz="1200"/>
            </a:lvl5pPr>
            <a:lvl6pPr lvl="5">
              <a:spcBef>
                <a:spcPts val="0"/>
              </a:spcBef>
              <a:buSzPct val="100000"/>
              <a:defRPr sz="1200"/>
            </a:lvl6pPr>
            <a:lvl7pPr lvl="6">
              <a:spcBef>
                <a:spcPts val="0"/>
              </a:spcBef>
              <a:buSzPct val="100000"/>
              <a:defRPr sz="1200"/>
            </a:lvl7pPr>
            <a:lvl8pPr lvl="7">
              <a:spcBef>
                <a:spcPts val="0"/>
              </a:spcBef>
              <a:buSzPct val="100000"/>
              <a:defRPr sz="1200"/>
            </a:lvl8pPr>
            <a:lvl9pPr lvl="8">
              <a:spcBef>
                <a:spcPts val="0"/>
              </a:spcBef>
              <a:buSzPct val="100000"/>
              <a:defRPr sz="1200"/>
            </a:lvl9pPr>
          </a:lstStyle>
          <a:p>
            <a:endParaRPr/>
          </a:p>
        </p:txBody>
      </p:sp>
      <p:sp>
        <p:nvSpPr>
          <p:cNvPr id="27" name="Shape 27"/>
          <p:cNvSpPr txBox="1">
            <a:spLocks noGrp="1"/>
          </p:cNvSpPr>
          <p:nvPr>
            <p:ph type="body" idx="2"/>
          </p:nvPr>
        </p:nvSpPr>
        <p:spPr>
          <a:xfrm>
            <a:off x="4832400" y="1152475"/>
            <a:ext cx="3999900" cy="3416400"/>
          </a:xfrm>
          <a:prstGeom prst="rect">
            <a:avLst/>
          </a:prstGeom>
        </p:spPr>
        <p:txBody>
          <a:bodyPr lIns="91425" tIns="91425" rIns="91425" bIns="91425" anchor="t" anchorCtr="0"/>
          <a:lstStyle>
            <a:lvl1pPr lvl="0">
              <a:spcBef>
                <a:spcPts val="0"/>
              </a:spcBef>
              <a:buSzPct val="100000"/>
              <a:defRPr sz="1400"/>
            </a:lvl1pPr>
            <a:lvl2pPr lvl="1">
              <a:spcBef>
                <a:spcPts val="0"/>
              </a:spcBef>
              <a:buSzPct val="100000"/>
              <a:defRPr sz="1200"/>
            </a:lvl2pPr>
            <a:lvl3pPr lvl="2">
              <a:spcBef>
                <a:spcPts val="0"/>
              </a:spcBef>
              <a:buSzPct val="100000"/>
              <a:defRPr sz="1200"/>
            </a:lvl3pPr>
            <a:lvl4pPr lvl="3">
              <a:spcBef>
                <a:spcPts val="0"/>
              </a:spcBef>
              <a:buSzPct val="100000"/>
              <a:defRPr sz="1200"/>
            </a:lvl4pPr>
            <a:lvl5pPr lvl="4">
              <a:spcBef>
                <a:spcPts val="0"/>
              </a:spcBef>
              <a:buSzPct val="100000"/>
              <a:defRPr sz="1200"/>
            </a:lvl5pPr>
            <a:lvl6pPr lvl="5">
              <a:spcBef>
                <a:spcPts val="0"/>
              </a:spcBef>
              <a:buSzPct val="100000"/>
              <a:defRPr sz="1200"/>
            </a:lvl6pPr>
            <a:lvl7pPr lvl="6">
              <a:spcBef>
                <a:spcPts val="0"/>
              </a:spcBef>
              <a:buSzPct val="100000"/>
              <a:defRPr sz="1200"/>
            </a:lvl7pPr>
            <a:lvl8pPr lvl="7">
              <a:spcBef>
                <a:spcPts val="0"/>
              </a:spcBef>
              <a:buSzPct val="100000"/>
              <a:defRPr sz="1200"/>
            </a:lvl8pPr>
            <a:lvl9pPr lvl="8">
              <a:spcBef>
                <a:spcPts val="0"/>
              </a:spcBef>
              <a:buSzPct val="100000"/>
              <a:defRPr sz="1200"/>
            </a:lvl9pPr>
          </a:lstStyle>
          <a:p>
            <a:endParaRPr/>
          </a:p>
        </p:txBody>
      </p:sp>
      <p:sp>
        <p:nvSpPr>
          <p:cNvPr id="28" name="Shape 28"/>
          <p:cNvSpPr txBox="1">
            <a:spLocks noGrp="1"/>
          </p:cNvSpPr>
          <p:nvPr>
            <p:ph type="sldNum" idx="12"/>
          </p:nvPr>
        </p:nvSpPr>
        <p:spPr>
          <a:xfrm>
            <a:off x="8490250" y="4681009"/>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Shape 29"/>
        <p:cNvGrpSpPr/>
        <p:nvPr/>
      </p:nvGrpSpPr>
      <p:grpSpPr>
        <a:xfrm>
          <a:off x="0" y="0"/>
          <a:ext cx="0" cy="0"/>
          <a:chOff x="0" y="0"/>
          <a:chExt cx="0" cy="0"/>
        </a:xfrm>
      </p:grpSpPr>
      <p:sp>
        <p:nvSpPr>
          <p:cNvPr id="30" name="Shape 30"/>
          <p:cNvSpPr txBox="1">
            <a:spLocks noGrp="1"/>
          </p:cNvSpPr>
          <p:nvPr>
            <p:ph type="title"/>
          </p:nvPr>
        </p:nvSpPr>
        <p:spPr>
          <a:xfrm>
            <a:off x="311700" y="445025"/>
            <a:ext cx="8520600" cy="572700"/>
          </a:xfrm>
          <a:prstGeom prst="rect">
            <a:avLst/>
          </a:prstGeom>
        </p:spPr>
        <p:txBody>
          <a:bodyPr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31" name="Shape 31"/>
          <p:cNvSpPr txBox="1">
            <a:spLocks noGrp="1"/>
          </p:cNvSpPr>
          <p:nvPr>
            <p:ph type="sldNum" idx="12"/>
          </p:nvPr>
        </p:nvSpPr>
        <p:spPr>
          <a:xfrm>
            <a:off x="8490250" y="4681009"/>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cSld name="One column text">
    <p:spTree>
      <p:nvGrpSpPr>
        <p:cNvPr id="1" name="Shape 32"/>
        <p:cNvGrpSpPr/>
        <p:nvPr/>
      </p:nvGrpSpPr>
      <p:grpSpPr>
        <a:xfrm>
          <a:off x="0" y="0"/>
          <a:ext cx="0" cy="0"/>
          <a:chOff x="0" y="0"/>
          <a:chExt cx="0" cy="0"/>
        </a:xfrm>
      </p:grpSpPr>
      <p:sp>
        <p:nvSpPr>
          <p:cNvPr id="33" name="Shape 33"/>
          <p:cNvSpPr txBox="1">
            <a:spLocks noGrp="1"/>
          </p:cNvSpPr>
          <p:nvPr>
            <p:ph type="title"/>
          </p:nvPr>
        </p:nvSpPr>
        <p:spPr>
          <a:xfrm>
            <a:off x="311700" y="555600"/>
            <a:ext cx="2808000" cy="755700"/>
          </a:xfrm>
          <a:prstGeom prst="rect">
            <a:avLst/>
          </a:prstGeom>
        </p:spPr>
        <p:txBody>
          <a:bodyPr lIns="91425" tIns="91425" rIns="91425" bIns="91425" anchor="b" anchorCtr="0"/>
          <a:lstStyle>
            <a:lvl1pPr lvl="0">
              <a:spcBef>
                <a:spcPts val="0"/>
              </a:spcBef>
              <a:buSzPct val="100000"/>
              <a:defRPr sz="2400"/>
            </a:lvl1pPr>
            <a:lvl2pPr lvl="1">
              <a:spcBef>
                <a:spcPts val="0"/>
              </a:spcBef>
              <a:buSzPct val="100000"/>
              <a:defRPr sz="2400"/>
            </a:lvl2pPr>
            <a:lvl3pPr lvl="2">
              <a:spcBef>
                <a:spcPts val="0"/>
              </a:spcBef>
              <a:buSzPct val="100000"/>
              <a:defRPr sz="2400"/>
            </a:lvl3pPr>
            <a:lvl4pPr lvl="3">
              <a:spcBef>
                <a:spcPts val="0"/>
              </a:spcBef>
              <a:buSzPct val="100000"/>
              <a:defRPr sz="2400"/>
            </a:lvl4pPr>
            <a:lvl5pPr lvl="4">
              <a:spcBef>
                <a:spcPts val="0"/>
              </a:spcBef>
              <a:buSzPct val="100000"/>
              <a:defRPr sz="2400"/>
            </a:lvl5pPr>
            <a:lvl6pPr lvl="5">
              <a:spcBef>
                <a:spcPts val="0"/>
              </a:spcBef>
              <a:buSzPct val="100000"/>
              <a:defRPr sz="2400"/>
            </a:lvl6pPr>
            <a:lvl7pPr lvl="6">
              <a:spcBef>
                <a:spcPts val="0"/>
              </a:spcBef>
              <a:buSzPct val="100000"/>
              <a:defRPr sz="2400"/>
            </a:lvl7pPr>
            <a:lvl8pPr lvl="7">
              <a:spcBef>
                <a:spcPts val="0"/>
              </a:spcBef>
              <a:buSzPct val="100000"/>
              <a:defRPr sz="2400"/>
            </a:lvl8pPr>
            <a:lvl9pPr lvl="8">
              <a:spcBef>
                <a:spcPts val="0"/>
              </a:spcBef>
              <a:buSzPct val="100000"/>
              <a:defRPr sz="2400"/>
            </a:lvl9pPr>
          </a:lstStyle>
          <a:p>
            <a:endParaRPr/>
          </a:p>
        </p:txBody>
      </p:sp>
      <p:sp>
        <p:nvSpPr>
          <p:cNvPr id="34" name="Shape 34"/>
          <p:cNvSpPr txBox="1">
            <a:spLocks noGrp="1"/>
          </p:cNvSpPr>
          <p:nvPr>
            <p:ph type="body" idx="1"/>
          </p:nvPr>
        </p:nvSpPr>
        <p:spPr>
          <a:xfrm>
            <a:off x="311700" y="1389600"/>
            <a:ext cx="2808000" cy="3179400"/>
          </a:xfrm>
          <a:prstGeom prst="rect">
            <a:avLst/>
          </a:prstGeom>
        </p:spPr>
        <p:txBody>
          <a:bodyPr lIns="91425" tIns="91425" rIns="91425" bIns="91425" anchor="t" anchorCtr="0"/>
          <a:lstStyle>
            <a:lvl1pPr lvl="0">
              <a:spcBef>
                <a:spcPts val="0"/>
              </a:spcBef>
              <a:buSzPct val="100000"/>
              <a:defRPr sz="1200"/>
            </a:lvl1pPr>
            <a:lvl2pPr lvl="1">
              <a:spcBef>
                <a:spcPts val="0"/>
              </a:spcBef>
              <a:buSzPct val="100000"/>
              <a:defRPr sz="1200"/>
            </a:lvl2pPr>
            <a:lvl3pPr lvl="2">
              <a:spcBef>
                <a:spcPts val="0"/>
              </a:spcBef>
              <a:buSzPct val="100000"/>
              <a:defRPr sz="1200"/>
            </a:lvl3pPr>
            <a:lvl4pPr lvl="3">
              <a:spcBef>
                <a:spcPts val="0"/>
              </a:spcBef>
              <a:buSzPct val="100000"/>
              <a:defRPr sz="1200"/>
            </a:lvl4pPr>
            <a:lvl5pPr lvl="4">
              <a:spcBef>
                <a:spcPts val="0"/>
              </a:spcBef>
              <a:buSzPct val="100000"/>
              <a:defRPr sz="1200"/>
            </a:lvl5pPr>
            <a:lvl6pPr lvl="5">
              <a:spcBef>
                <a:spcPts val="0"/>
              </a:spcBef>
              <a:buSzPct val="100000"/>
              <a:defRPr sz="1200"/>
            </a:lvl6pPr>
            <a:lvl7pPr lvl="6">
              <a:spcBef>
                <a:spcPts val="0"/>
              </a:spcBef>
              <a:buSzPct val="100000"/>
              <a:defRPr sz="1200"/>
            </a:lvl7pPr>
            <a:lvl8pPr lvl="7">
              <a:spcBef>
                <a:spcPts val="0"/>
              </a:spcBef>
              <a:buSzPct val="100000"/>
              <a:defRPr sz="1200"/>
            </a:lvl8pPr>
            <a:lvl9pPr lvl="8">
              <a:spcBef>
                <a:spcPts val="0"/>
              </a:spcBef>
              <a:buSzPct val="100000"/>
              <a:defRPr sz="1200"/>
            </a:lvl9pPr>
          </a:lstStyle>
          <a:p>
            <a:endParaRPr/>
          </a:p>
        </p:txBody>
      </p:sp>
      <p:sp>
        <p:nvSpPr>
          <p:cNvPr id="35" name="Shape 35"/>
          <p:cNvSpPr txBox="1">
            <a:spLocks noGrp="1"/>
          </p:cNvSpPr>
          <p:nvPr>
            <p:ph type="sldNum" idx="12"/>
          </p:nvPr>
        </p:nvSpPr>
        <p:spPr>
          <a:xfrm>
            <a:off x="8490250" y="4681009"/>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cSld name="Main point">
    <p:bg>
      <p:bgPr>
        <a:solidFill>
          <a:schemeClr val="lt2"/>
        </a:solidFill>
        <a:effectLst/>
      </p:bgPr>
    </p:bg>
    <p:spTree>
      <p:nvGrpSpPr>
        <p:cNvPr id="1" name="Shape 36"/>
        <p:cNvGrpSpPr/>
        <p:nvPr/>
      </p:nvGrpSpPr>
      <p:grpSpPr>
        <a:xfrm>
          <a:off x="0" y="0"/>
          <a:ext cx="0" cy="0"/>
          <a:chOff x="0" y="0"/>
          <a:chExt cx="0" cy="0"/>
        </a:xfrm>
      </p:grpSpPr>
      <p:sp>
        <p:nvSpPr>
          <p:cNvPr id="37" name="Shape 37"/>
          <p:cNvSpPr txBox="1">
            <a:spLocks noGrp="1"/>
          </p:cNvSpPr>
          <p:nvPr>
            <p:ph type="title"/>
          </p:nvPr>
        </p:nvSpPr>
        <p:spPr>
          <a:xfrm>
            <a:off x="490250" y="526350"/>
            <a:ext cx="6227100" cy="4090800"/>
          </a:xfrm>
          <a:prstGeom prst="rect">
            <a:avLst/>
          </a:prstGeom>
        </p:spPr>
        <p:txBody>
          <a:bodyPr lIns="91425" tIns="91425" rIns="91425" bIns="91425" anchor="ctr" anchorCtr="0"/>
          <a:lstStyle>
            <a:lvl1pPr lvl="0">
              <a:spcBef>
                <a:spcPts val="0"/>
              </a:spcBef>
              <a:buClr>
                <a:schemeClr val="lt1"/>
              </a:buClr>
              <a:buSzPct val="100000"/>
              <a:defRPr sz="4800">
                <a:solidFill>
                  <a:schemeClr val="lt1"/>
                </a:solidFill>
              </a:defRPr>
            </a:lvl1pPr>
            <a:lvl2pPr lvl="1">
              <a:spcBef>
                <a:spcPts val="0"/>
              </a:spcBef>
              <a:buClr>
                <a:schemeClr val="lt1"/>
              </a:buClr>
              <a:buSzPct val="100000"/>
              <a:defRPr sz="4800">
                <a:solidFill>
                  <a:schemeClr val="lt1"/>
                </a:solidFill>
              </a:defRPr>
            </a:lvl2pPr>
            <a:lvl3pPr lvl="2">
              <a:spcBef>
                <a:spcPts val="0"/>
              </a:spcBef>
              <a:buClr>
                <a:schemeClr val="lt1"/>
              </a:buClr>
              <a:buSzPct val="100000"/>
              <a:defRPr sz="4800">
                <a:solidFill>
                  <a:schemeClr val="lt1"/>
                </a:solidFill>
              </a:defRPr>
            </a:lvl3pPr>
            <a:lvl4pPr lvl="3">
              <a:spcBef>
                <a:spcPts val="0"/>
              </a:spcBef>
              <a:buClr>
                <a:schemeClr val="lt1"/>
              </a:buClr>
              <a:buSzPct val="100000"/>
              <a:defRPr sz="4800">
                <a:solidFill>
                  <a:schemeClr val="lt1"/>
                </a:solidFill>
              </a:defRPr>
            </a:lvl4pPr>
            <a:lvl5pPr lvl="4">
              <a:spcBef>
                <a:spcPts val="0"/>
              </a:spcBef>
              <a:buClr>
                <a:schemeClr val="lt1"/>
              </a:buClr>
              <a:buSzPct val="100000"/>
              <a:defRPr sz="4800">
                <a:solidFill>
                  <a:schemeClr val="lt1"/>
                </a:solidFill>
              </a:defRPr>
            </a:lvl5pPr>
            <a:lvl6pPr lvl="5">
              <a:spcBef>
                <a:spcPts val="0"/>
              </a:spcBef>
              <a:buClr>
                <a:schemeClr val="lt1"/>
              </a:buClr>
              <a:buSzPct val="100000"/>
              <a:defRPr sz="4800">
                <a:solidFill>
                  <a:schemeClr val="lt1"/>
                </a:solidFill>
              </a:defRPr>
            </a:lvl6pPr>
            <a:lvl7pPr lvl="6">
              <a:spcBef>
                <a:spcPts val="0"/>
              </a:spcBef>
              <a:buClr>
                <a:schemeClr val="lt1"/>
              </a:buClr>
              <a:buSzPct val="100000"/>
              <a:defRPr sz="4800">
                <a:solidFill>
                  <a:schemeClr val="lt1"/>
                </a:solidFill>
              </a:defRPr>
            </a:lvl7pPr>
            <a:lvl8pPr lvl="7">
              <a:spcBef>
                <a:spcPts val="0"/>
              </a:spcBef>
              <a:buClr>
                <a:schemeClr val="lt1"/>
              </a:buClr>
              <a:buSzPct val="100000"/>
              <a:defRPr sz="4800">
                <a:solidFill>
                  <a:schemeClr val="lt1"/>
                </a:solidFill>
              </a:defRPr>
            </a:lvl8pPr>
            <a:lvl9pPr lvl="8">
              <a:spcBef>
                <a:spcPts val="0"/>
              </a:spcBef>
              <a:buClr>
                <a:schemeClr val="lt1"/>
              </a:buClr>
              <a:buSzPct val="100000"/>
              <a:defRPr sz="4800">
                <a:solidFill>
                  <a:schemeClr val="lt1"/>
                </a:solidFill>
              </a:defRPr>
            </a:lvl9pPr>
          </a:lstStyle>
          <a:p>
            <a:endParaRPr/>
          </a:p>
        </p:txBody>
      </p:sp>
      <p:sp>
        <p:nvSpPr>
          <p:cNvPr id="38" name="Shape 38"/>
          <p:cNvSpPr txBox="1">
            <a:spLocks noGrp="1"/>
          </p:cNvSpPr>
          <p:nvPr>
            <p:ph type="sldNum" idx="12"/>
          </p:nvPr>
        </p:nvSpPr>
        <p:spPr>
          <a:xfrm>
            <a:off x="8490250" y="4681009"/>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solidFill>
                  <a:schemeClr val="lt1"/>
                </a:solidFill>
              </a:rPr>
              <a:t>‹#›</a:t>
            </a:fld>
            <a:endParaRPr lang="en">
              <a:solidFill>
                <a:schemeClr val="lt1"/>
              </a:solidFil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cSld name="Section title and description">
    <p:spTree>
      <p:nvGrpSpPr>
        <p:cNvPr id="1" name="Shape 39"/>
        <p:cNvGrpSpPr/>
        <p:nvPr/>
      </p:nvGrpSpPr>
      <p:grpSpPr>
        <a:xfrm>
          <a:off x="0" y="0"/>
          <a:ext cx="0" cy="0"/>
          <a:chOff x="0" y="0"/>
          <a:chExt cx="0" cy="0"/>
        </a:xfrm>
      </p:grpSpPr>
      <p:sp>
        <p:nvSpPr>
          <p:cNvPr id="40" name="Shape 40"/>
          <p:cNvSpPr/>
          <p:nvPr/>
        </p:nvSpPr>
        <p:spPr>
          <a:xfrm>
            <a:off x="4572000" y="0"/>
            <a:ext cx="4572000" cy="5143500"/>
          </a:xfrm>
          <a:prstGeom prst="rect">
            <a:avLst/>
          </a:prstGeom>
          <a:solidFill>
            <a:schemeClr val="dk1"/>
          </a:solidFill>
          <a:ln>
            <a:noFill/>
          </a:ln>
        </p:spPr>
        <p:txBody>
          <a:bodyPr lIns="91425" tIns="91425" rIns="91425" bIns="91425" anchor="ctr" anchorCtr="0">
            <a:noAutofit/>
          </a:bodyPr>
          <a:lstStyle/>
          <a:p>
            <a:pPr lvl="0">
              <a:spcBef>
                <a:spcPts val="0"/>
              </a:spcBef>
              <a:buNone/>
            </a:pPr>
            <a:endParaRPr/>
          </a:p>
        </p:txBody>
      </p:sp>
      <p:cxnSp>
        <p:nvCxnSpPr>
          <p:cNvPr id="41" name="Shape 41"/>
          <p:cNvCxnSpPr/>
          <p:nvPr/>
        </p:nvCxnSpPr>
        <p:spPr>
          <a:xfrm>
            <a:off x="5029675" y="4495500"/>
            <a:ext cx="468300" cy="0"/>
          </a:xfrm>
          <a:prstGeom prst="straightConnector1">
            <a:avLst/>
          </a:prstGeom>
          <a:noFill/>
          <a:ln w="19050" cap="flat" cmpd="sng">
            <a:solidFill>
              <a:schemeClr val="lt1"/>
            </a:solidFill>
            <a:prstDash val="solid"/>
            <a:round/>
            <a:headEnd type="none" w="med" len="med"/>
            <a:tailEnd type="none" w="med" len="med"/>
          </a:ln>
        </p:spPr>
      </p:cxnSp>
      <p:sp>
        <p:nvSpPr>
          <p:cNvPr id="42" name="Shape 42"/>
          <p:cNvSpPr txBox="1">
            <a:spLocks noGrp="1"/>
          </p:cNvSpPr>
          <p:nvPr>
            <p:ph type="title"/>
          </p:nvPr>
        </p:nvSpPr>
        <p:spPr>
          <a:xfrm>
            <a:off x="265500" y="1081400"/>
            <a:ext cx="4045200" cy="1710300"/>
          </a:xfrm>
          <a:prstGeom prst="rect">
            <a:avLst/>
          </a:prstGeom>
        </p:spPr>
        <p:txBody>
          <a:bodyPr lIns="91425" tIns="91425" rIns="91425" bIns="91425" anchor="b" anchorCtr="0"/>
          <a:lstStyle>
            <a:lvl1pPr lvl="0" algn="ctr">
              <a:spcBef>
                <a:spcPts val="0"/>
              </a:spcBef>
              <a:buSzPct val="100000"/>
              <a:defRPr sz="4200"/>
            </a:lvl1pPr>
            <a:lvl2pPr lvl="1" algn="ctr">
              <a:spcBef>
                <a:spcPts val="0"/>
              </a:spcBef>
              <a:buSzPct val="100000"/>
              <a:defRPr sz="4200"/>
            </a:lvl2pPr>
            <a:lvl3pPr lvl="2" algn="ctr">
              <a:spcBef>
                <a:spcPts val="0"/>
              </a:spcBef>
              <a:buSzPct val="100000"/>
              <a:defRPr sz="4200"/>
            </a:lvl3pPr>
            <a:lvl4pPr lvl="3" algn="ctr">
              <a:spcBef>
                <a:spcPts val="0"/>
              </a:spcBef>
              <a:buSzPct val="100000"/>
              <a:defRPr sz="4200"/>
            </a:lvl4pPr>
            <a:lvl5pPr lvl="4" algn="ctr">
              <a:spcBef>
                <a:spcPts val="0"/>
              </a:spcBef>
              <a:buSzPct val="100000"/>
              <a:defRPr sz="4200"/>
            </a:lvl5pPr>
            <a:lvl6pPr lvl="5" algn="ctr">
              <a:spcBef>
                <a:spcPts val="0"/>
              </a:spcBef>
              <a:buSzPct val="100000"/>
              <a:defRPr sz="4200"/>
            </a:lvl6pPr>
            <a:lvl7pPr lvl="6" algn="ctr">
              <a:spcBef>
                <a:spcPts val="0"/>
              </a:spcBef>
              <a:buSzPct val="100000"/>
              <a:defRPr sz="4200"/>
            </a:lvl7pPr>
            <a:lvl8pPr lvl="7" algn="ctr">
              <a:spcBef>
                <a:spcPts val="0"/>
              </a:spcBef>
              <a:buSzPct val="100000"/>
              <a:defRPr sz="4200"/>
            </a:lvl8pPr>
            <a:lvl9pPr lvl="8" algn="ctr">
              <a:spcBef>
                <a:spcPts val="0"/>
              </a:spcBef>
              <a:buSzPct val="100000"/>
              <a:defRPr sz="4200"/>
            </a:lvl9pPr>
          </a:lstStyle>
          <a:p>
            <a:endParaRPr/>
          </a:p>
        </p:txBody>
      </p:sp>
      <p:sp>
        <p:nvSpPr>
          <p:cNvPr id="43" name="Shape 43"/>
          <p:cNvSpPr txBox="1">
            <a:spLocks noGrp="1"/>
          </p:cNvSpPr>
          <p:nvPr>
            <p:ph type="subTitle" idx="1"/>
          </p:nvPr>
        </p:nvSpPr>
        <p:spPr>
          <a:xfrm>
            <a:off x="265500" y="2845200"/>
            <a:ext cx="4045200" cy="1345500"/>
          </a:xfrm>
          <a:prstGeom prst="rect">
            <a:avLst/>
          </a:prstGeom>
        </p:spPr>
        <p:txBody>
          <a:bodyPr lIns="91425" tIns="91425" rIns="91425" bIns="91425" anchor="t" anchorCtr="0"/>
          <a:lstStyle>
            <a:lvl1pPr lvl="0" algn="ctr">
              <a:lnSpc>
                <a:spcPct val="100000"/>
              </a:lnSpc>
              <a:spcBef>
                <a:spcPts val="0"/>
              </a:spcBef>
              <a:spcAft>
                <a:spcPts val="0"/>
              </a:spcAft>
              <a:buClr>
                <a:schemeClr val="dk1"/>
              </a:buClr>
              <a:buSzPct val="100000"/>
              <a:buNone/>
              <a:defRPr sz="2100">
                <a:solidFill>
                  <a:schemeClr val="dk1"/>
                </a:solidFill>
              </a:defRPr>
            </a:lvl1pPr>
            <a:lvl2pPr lvl="1" algn="ctr">
              <a:lnSpc>
                <a:spcPct val="100000"/>
              </a:lnSpc>
              <a:spcBef>
                <a:spcPts val="0"/>
              </a:spcBef>
              <a:spcAft>
                <a:spcPts val="0"/>
              </a:spcAft>
              <a:buClr>
                <a:schemeClr val="dk1"/>
              </a:buClr>
              <a:buSzPct val="100000"/>
              <a:buNone/>
              <a:defRPr sz="2100">
                <a:solidFill>
                  <a:schemeClr val="dk1"/>
                </a:solidFill>
              </a:defRPr>
            </a:lvl2pPr>
            <a:lvl3pPr lvl="2" algn="ctr">
              <a:lnSpc>
                <a:spcPct val="100000"/>
              </a:lnSpc>
              <a:spcBef>
                <a:spcPts val="0"/>
              </a:spcBef>
              <a:spcAft>
                <a:spcPts val="0"/>
              </a:spcAft>
              <a:buClr>
                <a:schemeClr val="dk1"/>
              </a:buClr>
              <a:buSzPct val="100000"/>
              <a:buNone/>
              <a:defRPr sz="2100">
                <a:solidFill>
                  <a:schemeClr val="dk1"/>
                </a:solidFill>
              </a:defRPr>
            </a:lvl3pPr>
            <a:lvl4pPr lvl="3" algn="ctr">
              <a:lnSpc>
                <a:spcPct val="100000"/>
              </a:lnSpc>
              <a:spcBef>
                <a:spcPts val="0"/>
              </a:spcBef>
              <a:spcAft>
                <a:spcPts val="0"/>
              </a:spcAft>
              <a:buClr>
                <a:schemeClr val="dk1"/>
              </a:buClr>
              <a:buSzPct val="100000"/>
              <a:buNone/>
              <a:defRPr sz="2100">
                <a:solidFill>
                  <a:schemeClr val="dk1"/>
                </a:solidFill>
              </a:defRPr>
            </a:lvl4pPr>
            <a:lvl5pPr lvl="4" algn="ctr">
              <a:lnSpc>
                <a:spcPct val="100000"/>
              </a:lnSpc>
              <a:spcBef>
                <a:spcPts val="0"/>
              </a:spcBef>
              <a:spcAft>
                <a:spcPts val="0"/>
              </a:spcAft>
              <a:buClr>
                <a:schemeClr val="dk1"/>
              </a:buClr>
              <a:buSzPct val="100000"/>
              <a:buNone/>
              <a:defRPr sz="2100">
                <a:solidFill>
                  <a:schemeClr val="dk1"/>
                </a:solidFill>
              </a:defRPr>
            </a:lvl5pPr>
            <a:lvl6pPr lvl="5" algn="ctr">
              <a:lnSpc>
                <a:spcPct val="100000"/>
              </a:lnSpc>
              <a:spcBef>
                <a:spcPts val="0"/>
              </a:spcBef>
              <a:spcAft>
                <a:spcPts val="0"/>
              </a:spcAft>
              <a:buClr>
                <a:schemeClr val="dk1"/>
              </a:buClr>
              <a:buSzPct val="100000"/>
              <a:buNone/>
              <a:defRPr sz="2100">
                <a:solidFill>
                  <a:schemeClr val="dk1"/>
                </a:solidFill>
              </a:defRPr>
            </a:lvl6pPr>
            <a:lvl7pPr lvl="6" algn="ctr">
              <a:lnSpc>
                <a:spcPct val="100000"/>
              </a:lnSpc>
              <a:spcBef>
                <a:spcPts val="0"/>
              </a:spcBef>
              <a:spcAft>
                <a:spcPts val="0"/>
              </a:spcAft>
              <a:buClr>
                <a:schemeClr val="dk1"/>
              </a:buClr>
              <a:buSzPct val="100000"/>
              <a:buNone/>
              <a:defRPr sz="2100">
                <a:solidFill>
                  <a:schemeClr val="dk1"/>
                </a:solidFill>
              </a:defRPr>
            </a:lvl7pPr>
            <a:lvl8pPr lvl="7" algn="ctr">
              <a:lnSpc>
                <a:spcPct val="100000"/>
              </a:lnSpc>
              <a:spcBef>
                <a:spcPts val="0"/>
              </a:spcBef>
              <a:spcAft>
                <a:spcPts val="0"/>
              </a:spcAft>
              <a:buClr>
                <a:schemeClr val="dk1"/>
              </a:buClr>
              <a:buSzPct val="100000"/>
              <a:buNone/>
              <a:defRPr sz="2100">
                <a:solidFill>
                  <a:schemeClr val="dk1"/>
                </a:solidFill>
              </a:defRPr>
            </a:lvl8pPr>
            <a:lvl9pPr lvl="8" algn="ctr">
              <a:lnSpc>
                <a:spcPct val="100000"/>
              </a:lnSpc>
              <a:spcBef>
                <a:spcPts val="0"/>
              </a:spcBef>
              <a:spcAft>
                <a:spcPts val="0"/>
              </a:spcAft>
              <a:buClr>
                <a:schemeClr val="dk1"/>
              </a:buClr>
              <a:buSzPct val="100000"/>
              <a:buNone/>
              <a:defRPr sz="2100">
                <a:solidFill>
                  <a:schemeClr val="dk1"/>
                </a:solidFill>
              </a:defRPr>
            </a:lvl9pPr>
          </a:lstStyle>
          <a:p>
            <a:endParaRPr/>
          </a:p>
        </p:txBody>
      </p:sp>
      <p:sp>
        <p:nvSpPr>
          <p:cNvPr id="44" name="Shape 44"/>
          <p:cNvSpPr txBox="1">
            <a:spLocks noGrp="1"/>
          </p:cNvSpPr>
          <p:nvPr>
            <p:ph type="body" idx="2"/>
          </p:nvPr>
        </p:nvSpPr>
        <p:spPr>
          <a:xfrm>
            <a:off x="4939500" y="724200"/>
            <a:ext cx="3837000" cy="3695100"/>
          </a:xfrm>
          <a:prstGeom prst="rect">
            <a:avLst/>
          </a:prstGeom>
        </p:spPr>
        <p:txBody>
          <a:bodyPr lIns="91425" tIns="91425" rIns="91425" bIns="91425" anchor="ctr" anchorCtr="0"/>
          <a:lstStyle>
            <a:lvl1pPr lvl="0">
              <a:spcBef>
                <a:spcPts val="0"/>
              </a:spcBef>
              <a:buClr>
                <a:schemeClr val="lt1"/>
              </a:buClr>
              <a:defRPr>
                <a:solidFill>
                  <a:schemeClr val="lt1"/>
                </a:solidFill>
              </a:defRPr>
            </a:lvl1pPr>
            <a:lvl2pPr lvl="1">
              <a:spcBef>
                <a:spcPts val="0"/>
              </a:spcBef>
              <a:buClr>
                <a:schemeClr val="lt1"/>
              </a:buClr>
              <a:defRPr>
                <a:solidFill>
                  <a:schemeClr val="lt1"/>
                </a:solidFill>
              </a:defRPr>
            </a:lvl2pPr>
            <a:lvl3pPr lvl="2">
              <a:spcBef>
                <a:spcPts val="0"/>
              </a:spcBef>
              <a:buClr>
                <a:schemeClr val="lt1"/>
              </a:buClr>
              <a:defRPr>
                <a:solidFill>
                  <a:schemeClr val="lt1"/>
                </a:solidFill>
              </a:defRPr>
            </a:lvl3pPr>
            <a:lvl4pPr lvl="3">
              <a:spcBef>
                <a:spcPts val="0"/>
              </a:spcBef>
              <a:buClr>
                <a:schemeClr val="lt1"/>
              </a:buClr>
              <a:defRPr>
                <a:solidFill>
                  <a:schemeClr val="lt1"/>
                </a:solidFill>
              </a:defRPr>
            </a:lvl4pPr>
            <a:lvl5pPr lvl="4">
              <a:spcBef>
                <a:spcPts val="0"/>
              </a:spcBef>
              <a:buClr>
                <a:schemeClr val="lt1"/>
              </a:buClr>
              <a:defRPr>
                <a:solidFill>
                  <a:schemeClr val="lt1"/>
                </a:solidFill>
              </a:defRPr>
            </a:lvl5pPr>
            <a:lvl6pPr lvl="5">
              <a:spcBef>
                <a:spcPts val="0"/>
              </a:spcBef>
              <a:buClr>
                <a:schemeClr val="lt1"/>
              </a:buClr>
              <a:defRPr>
                <a:solidFill>
                  <a:schemeClr val="lt1"/>
                </a:solidFill>
              </a:defRPr>
            </a:lvl6pPr>
            <a:lvl7pPr lvl="6">
              <a:spcBef>
                <a:spcPts val="0"/>
              </a:spcBef>
              <a:buClr>
                <a:schemeClr val="lt1"/>
              </a:buClr>
              <a:defRPr>
                <a:solidFill>
                  <a:schemeClr val="lt1"/>
                </a:solidFill>
              </a:defRPr>
            </a:lvl7pPr>
            <a:lvl8pPr lvl="7">
              <a:spcBef>
                <a:spcPts val="0"/>
              </a:spcBef>
              <a:buClr>
                <a:schemeClr val="lt1"/>
              </a:buClr>
              <a:defRPr>
                <a:solidFill>
                  <a:schemeClr val="lt1"/>
                </a:solidFill>
              </a:defRPr>
            </a:lvl8pPr>
            <a:lvl9pPr lvl="8">
              <a:spcBef>
                <a:spcPts val="0"/>
              </a:spcBef>
              <a:buClr>
                <a:schemeClr val="lt1"/>
              </a:buClr>
              <a:defRPr>
                <a:solidFill>
                  <a:schemeClr val="lt1"/>
                </a:solidFill>
              </a:defRPr>
            </a:lvl9pPr>
          </a:lstStyle>
          <a:p>
            <a:endParaRPr/>
          </a:p>
        </p:txBody>
      </p:sp>
      <p:sp>
        <p:nvSpPr>
          <p:cNvPr id="45" name="Shape 45"/>
          <p:cNvSpPr txBox="1">
            <a:spLocks noGrp="1"/>
          </p:cNvSpPr>
          <p:nvPr>
            <p:ph type="sldNum" idx="12"/>
          </p:nvPr>
        </p:nvSpPr>
        <p:spPr>
          <a:xfrm>
            <a:off x="8490250" y="4681009"/>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solidFill>
                  <a:schemeClr val="lt1"/>
                </a:solidFill>
              </a:rPr>
              <a:t>‹#›</a:t>
            </a:fld>
            <a:endParaRPr lang="en">
              <a:solidFill>
                <a:schemeClr val="lt1"/>
              </a:solidFil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cSld name="Caption">
    <p:spTree>
      <p:nvGrpSpPr>
        <p:cNvPr id="1" name="Shape 46"/>
        <p:cNvGrpSpPr/>
        <p:nvPr/>
      </p:nvGrpSpPr>
      <p:grpSpPr>
        <a:xfrm>
          <a:off x="0" y="0"/>
          <a:ext cx="0" cy="0"/>
          <a:chOff x="0" y="0"/>
          <a:chExt cx="0" cy="0"/>
        </a:xfrm>
      </p:grpSpPr>
      <p:sp>
        <p:nvSpPr>
          <p:cNvPr id="47" name="Shape 47"/>
          <p:cNvSpPr txBox="1">
            <a:spLocks noGrp="1"/>
          </p:cNvSpPr>
          <p:nvPr>
            <p:ph type="body" idx="1"/>
          </p:nvPr>
        </p:nvSpPr>
        <p:spPr>
          <a:xfrm>
            <a:off x="311700" y="4230575"/>
            <a:ext cx="5998800" cy="605100"/>
          </a:xfrm>
          <a:prstGeom prst="rect">
            <a:avLst/>
          </a:prstGeom>
        </p:spPr>
        <p:txBody>
          <a:bodyPr lIns="91425" tIns="91425" rIns="91425" bIns="91425" anchor="ctr" anchorCtr="0"/>
          <a:lstStyle>
            <a:lvl1pPr lvl="0">
              <a:lnSpc>
                <a:spcPct val="100000"/>
              </a:lnSpc>
              <a:spcBef>
                <a:spcPts val="0"/>
              </a:spcBef>
              <a:spcAft>
                <a:spcPts val="0"/>
              </a:spcAft>
              <a:buClr>
                <a:schemeClr val="dk1"/>
              </a:buClr>
              <a:buSzPct val="100000"/>
              <a:buFont typeface="Oswald"/>
              <a:buNone/>
              <a:defRPr sz="2100">
                <a:solidFill>
                  <a:schemeClr val="dk1"/>
                </a:solidFill>
                <a:latin typeface="Oswald"/>
                <a:ea typeface="Oswald"/>
                <a:cs typeface="Oswald"/>
                <a:sym typeface="Oswald"/>
              </a:defRPr>
            </a:lvl1pPr>
          </a:lstStyle>
          <a:p>
            <a:endParaRPr/>
          </a:p>
        </p:txBody>
      </p:sp>
      <p:sp>
        <p:nvSpPr>
          <p:cNvPr id="48" name="Shape 48"/>
          <p:cNvSpPr txBox="1">
            <a:spLocks noGrp="1"/>
          </p:cNvSpPr>
          <p:nvPr>
            <p:ph type="sldNum" idx="12"/>
          </p:nvPr>
        </p:nvSpPr>
        <p:spPr>
          <a:xfrm>
            <a:off x="8490250" y="4681009"/>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Big number">
    <p:spTree>
      <p:nvGrpSpPr>
        <p:cNvPr id="1" name="Shape 49"/>
        <p:cNvGrpSpPr/>
        <p:nvPr/>
      </p:nvGrpSpPr>
      <p:grpSpPr>
        <a:xfrm>
          <a:off x="0" y="0"/>
          <a:ext cx="0" cy="0"/>
          <a:chOff x="0" y="0"/>
          <a:chExt cx="0" cy="0"/>
        </a:xfrm>
      </p:grpSpPr>
      <p:sp>
        <p:nvSpPr>
          <p:cNvPr id="50" name="Shape 50"/>
          <p:cNvSpPr txBox="1">
            <a:spLocks noGrp="1"/>
          </p:cNvSpPr>
          <p:nvPr>
            <p:ph type="title"/>
          </p:nvPr>
        </p:nvSpPr>
        <p:spPr>
          <a:xfrm>
            <a:off x="311700" y="1255275"/>
            <a:ext cx="8520600" cy="1890600"/>
          </a:xfrm>
          <a:prstGeom prst="rect">
            <a:avLst/>
          </a:prstGeom>
        </p:spPr>
        <p:txBody>
          <a:bodyPr lIns="91425" tIns="91425" rIns="91425" bIns="91425" anchor="b" anchorCtr="0"/>
          <a:lstStyle>
            <a:lvl1pPr lvl="0" algn="ctr">
              <a:spcBef>
                <a:spcPts val="0"/>
              </a:spcBef>
              <a:buSzPct val="100000"/>
              <a:defRPr sz="12000"/>
            </a:lvl1pPr>
            <a:lvl2pPr lvl="1" algn="ctr">
              <a:spcBef>
                <a:spcPts val="0"/>
              </a:spcBef>
              <a:buSzPct val="100000"/>
              <a:defRPr sz="12000"/>
            </a:lvl2pPr>
            <a:lvl3pPr lvl="2" algn="ctr">
              <a:spcBef>
                <a:spcPts val="0"/>
              </a:spcBef>
              <a:buSzPct val="100000"/>
              <a:defRPr sz="12000"/>
            </a:lvl3pPr>
            <a:lvl4pPr lvl="3" algn="ctr">
              <a:spcBef>
                <a:spcPts val="0"/>
              </a:spcBef>
              <a:buSzPct val="100000"/>
              <a:defRPr sz="12000"/>
            </a:lvl4pPr>
            <a:lvl5pPr lvl="4" algn="ctr">
              <a:spcBef>
                <a:spcPts val="0"/>
              </a:spcBef>
              <a:buSzPct val="100000"/>
              <a:defRPr sz="12000"/>
            </a:lvl5pPr>
            <a:lvl6pPr lvl="5" algn="ctr">
              <a:spcBef>
                <a:spcPts val="0"/>
              </a:spcBef>
              <a:buSzPct val="100000"/>
              <a:defRPr sz="12000"/>
            </a:lvl6pPr>
            <a:lvl7pPr lvl="6" algn="ctr">
              <a:spcBef>
                <a:spcPts val="0"/>
              </a:spcBef>
              <a:buSzPct val="100000"/>
              <a:defRPr sz="12000"/>
            </a:lvl7pPr>
            <a:lvl8pPr lvl="7" algn="ctr">
              <a:spcBef>
                <a:spcPts val="0"/>
              </a:spcBef>
              <a:buSzPct val="100000"/>
              <a:defRPr sz="12000"/>
            </a:lvl8pPr>
            <a:lvl9pPr lvl="8" algn="ctr">
              <a:spcBef>
                <a:spcPts val="0"/>
              </a:spcBef>
              <a:buSzPct val="100000"/>
              <a:defRPr sz="12000"/>
            </a:lvl9pPr>
          </a:lstStyle>
          <a:p>
            <a:endParaRPr/>
          </a:p>
        </p:txBody>
      </p:sp>
      <p:sp>
        <p:nvSpPr>
          <p:cNvPr id="51" name="Shape 51"/>
          <p:cNvSpPr txBox="1">
            <a:spLocks noGrp="1"/>
          </p:cNvSpPr>
          <p:nvPr>
            <p:ph type="body" idx="1"/>
          </p:nvPr>
        </p:nvSpPr>
        <p:spPr>
          <a:xfrm>
            <a:off x="311700" y="3228425"/>
            <a:ext cx="8520600" cy="1300800"/>
          </a:xfrm>
          <a:prstGeom prst="rect">
            <a:avLst/>
          </a:prstGeom>
        </p:spPr>
        <p:txBody>
          <a:bodyPr lIns="91425" tIns="91425" rIns="91425" bIns="91425" anchor="t" anchorCtr="0"/>
          <a:lstStyle>
            <a:lvl1pPr lvl="0" algn="ctr">
              <a:spcBef>
                <a:spcPts val="0"/>
              </a:spcBef>
              <a:defRPr/>
            </a:lvl1pPr>
            <a:lvl2pPr lvl="1" algn="ctr">
              <a:spcBef>
                <a:spcPts val="0"/>
              </a:spcBef>
              <a:defRPr/>
            </a:lvl2pPr>
            <a:lvl3pPr lvl="2" algn="ctr">
              <a:spcBef>
                <a:spcPts val="0"/>
              </a:spcBef>
              <a:defRPr/>
            </a:lvl3pPr>
            <a:lvl4pPr lvl="3" algn="ctr">
              <a:spcBef>
                <a:spcPts val="0"/>
              </a:spcBef>
              <a:defRPr/>
            </a:lvl4pPr>
            <a:lvl5pPr lvl="4" algn="ctr">
              <a:spcBef>
                <a:spcPts val="0"/>
              </a:spcBef>
              <a:defRPr/>
            </a:lvl5pPr>
            <a:lvl6pPr lvl="5" algn="ctr">
              <a:spcBef>
                <a:spcPts val="0"/>
              </a:spcBef>
              <a:defRPr/>
            </a:lvl6pPr>
            <a:lvl7pPr lvl="6" algn="ctr">
              <a:spcBef>
                <a:spcPts val="0"/>
              </a:spcBef>
              <a:defRPr/>
            </a:lvl7pPr>
            <a:lvl8pPr lvl="7" algn="ctr">
              <a:spcBef>
                <a:spcPts val="0"/>
              </a:spcBef>
              <a:defRPr/>
            </a:lvl8pPr>
            <a:lvl9pPr lvl="8" algn="ctr">
              <a:spcBef>
                <a:spcPts val="0"/>
              </a:spcBef>
              <a:defRPr/>
            </a:lvl9pPr>
          </a:lstStyle>
          <a:p>
            <a:endParaRPr/>
          </a:p>
        </p:txBody>
      </p:sp>
      <p:sp>
        <p:nvSpPr>
          <p:cNvPr id="52" name="Shape 52"/>
          <p:cNvSpPr txBox="1">
            <a:spLocks noGrp="1"/>
          </p:cNvSpPr>
          <p:nvPr>
            <p:ph type="sldNum" idx="12"/>
          </p:nvPr>
        </p:nvSpPr>
        <p:spPr>
          <a:xfrm>
            <a:off x="8490250" y="4681009"/>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cSld name="Blank">
    <p:spTree>
      <p:nvGrpSpPr>
        <p:cNvPr id="1" name="Shape 53"/>
        <p:cNvGrpSpPr/>
        <p:nvPr/>
      </p:nvGrpSpPr>
      <p:grpSpPr>
        <a:xfrm>
          <a:off x="0" y="0"/>
          <a:ext cx="0" cy="0"/>
          <a:chOff x="0" y="0"/>
          <a:chExt cx="0" cy="0"/>
        </a:xfrm>
      </p:grpSpPr>
      <p:sp>
        <p:nvSpPr>
          <p:cNvPr id="54" name="Shape 54"/>
          <p:cNvSpPr txBox="1">
            <a:spLocks noGrp="1"/>
          </p:cNvSpPr>
          <p:nvPr>
            <p:ph type="sldNum" idx="12"/>
          </p:nvPr>
        </p:nvSpPr>
        <p:spPr>
          <a:xfrm>
            <a:off x="8490250" y="4681009"/>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Shape 6"/>
          <p:cNvSpPr txBox="1">
            <a:spLocks noGrp="1"/>
          </p:cNvSpPr>
          <p:nvPr>
            <p:ph type="title"/>
          </p:nvPr>
        </p:nvSpPr>
        <p:spPr>
          <a:xfrm>
            <a:off x="311700" y="445025"/>
            <a:ext cx="8520600" cy="572700"/>
          </a:xfrm>
          <a:prstGeom prst="rect">
            <a:avLst/>
          </a:prstGeom>
          <a:noFill/>
          <a:ln>
            <a:noFill/>
          </a:ln>
        </p:spPr>
        <p:txBody>
          <a:bodyPr lIns="91425" tIns="91425" rIns="91425" bIns="91425" anchor="t" anchorCtr="0"/>
          <a:lstStyle>
            <a:lvl1pPr lvl="0">
              <a:spcBef>
                <a:spcPts val="0"/>
              </a:spcBef>
              <a:buClr>
                <a:schemeClr val="dk1"/>
              </a:buClr>
              <a:buSzPct val="100000"/>
              <a:buFont typeface="Oswald"/>
              <a:buNone/>
              <a:defRPr sz="3000">
                <a:solidFill>
                  <a:schemeClr val="dk1"/>
                </a:solidFill>
                <a:latin typeface="Oswald"/>
                <a:ea typeface="Oswald"/>
                <a:cs typeface="Oswald"/>
                <a:sym typeface="Oswald"/>
              </a:defRPr>
            </a:lvl1pPr>
            <a:lvl2pPr lvl="1">
              <a:spcBef>
                <a:spcPts val="0"/>
              </a:spcBef>
              <a:buClr>
                <a:schemeClr val="dk1"/>
              </a:buClr>
              <a:buSzPct val="100000"/>
              <a:buFont typeface="Oswald"/>
              <a:buNone/>
              <a:defRPr sz="3000">
                <a:solidFill>
                  <a:schemeClr val="dk1"/>
                </a:solidFill>
                <a:latin typeface="Oswald"/>
                <a:ea typeface="Oswald"/>
                <a:cs typeface="Oswald"/>
                <a:sym typeface="Oswald"/>
              </a:defRPr>
            </a:lvl2pPr>
            <a:lvl3pPr lvl="2">
              <a:spcBef>
                <a:spcPts val="0"/>
              </a:spcBef>
              <a:buClr>
                <a:schemeClr val="dk1"/>
              </a:buClr>
              <a:buSzPct val="100000"/>
              <a:buFont typeface="Oswald"/>
              <a:buNone/>
              <a:defRPr sz="3000">
                <a:solidFill>
                  <a:schemeClr val="dk1"/>
                </a:solidFill>
                <a:latin typeface="Oswald"/>
                <a:ea typeface="Oswald"/>
                <a:cs typeface="Oswald"/>
                <a:sym typeface="Oswald"/>
              </a:defRPr>
            </a:lvl3pPr>
            <a:lvl4pPr lvl="3">
              <a:spcBef>
                <a:spcPts val="0"/>
              </a:spcBef>
              <a:buClr>
                <a:schemeClr val="dk1"/>
              </a:buClr>
              <a:buSzPct val="100000"/>
              <a:buFont typeface="Oswald"/>
              <a:buNone/>
              <a:defRPr sz="3000">
                <a:solidFill>
                  <a:schemeClr val="dk1"/>
                </a:solidFill>
                <a:latin typeface="Oswald"/>
                <a:ea typeface="Oswald"/>
                <a:cs typeface="Oswald"/>
                <a:sym typeface="Oswald"/>
              </a:defRPr>
            </a:lvl4pPr>
            <a:lvl5pPr lvl="4">
              <a:spcBef>
                <a:spcPts val="0"/>
              </a:spcBef>
              <a:buClr>
                <a:schemeClr val="dk1"/>
              </a:buClr>
              <a:buSzPct val="100000"/>
              <a:buFont typeface="Oswald"/>
              <a:buNone/>
              <a:defRPr sz="3000">
                <a:solidFill>
                  <a:schemeClr val="dk1"/>
                </a:solidFill>
                <a:latin typeface="Oswald"/>
                <a:ea typeface="Oswald"/>
                <a:cs typeface="Oswald"/>
                <a:sym typeface="Oswald"/>
              </a:defRPr>
            </a:lvl5pPr>
            <a:lvl6pPr lvl="5">
              <a:spcBef>
                <a:spcPts val="0"/>
              </a:spcBef>
              <a:buClr>
                <a:schemeClr val="dk1"/>
              </a:buClr>
              <a:buSzPct val="100000"/>
              <a:buFont typeface="Oswald"/>
              <a:buNone/>
              <a:defRPr sz="3000">
                <a:solidFill>
                  <a:schemeClr val="dk1"/>
                </a:solidFill>
                <a:latin typeface="Oswald"/>
                <a:ea typeface="Oswald"/>
                <a:cs typeface="Oswald"/>
                <a:sym typeface="Oswald"/>
              </a:defRPr>
            </a:lvl6pPr>
            <a:lvl7pPr lvl="6">
              <a:spcBef>
                <a:spcPts val="0"/>
              </a:spcBef>
              <a:buClr>
                <a:schemeClr val="dk1"/>
              </a:buClr>
              <a:buSzPct val="100000"/>
              <a:buFont typeface="Oswald"/>
              <a:buNone/>
              <a:defRPr sz="3000">
                <a:solidFill>
                  <a:schemeClr val="dk1"/>
                </a:solidFill>
                <a:latin typeface="Oswald"/>
                <a:ea typeface="Oswald"/>
                <a:cs typeface="Oswald"/>
                <a:sym typeface="Oswald"/>
              </a:defRPr>
            </a:lvl7pPr>
            <a:lvl8pPr lvl="7">
              <a:spcBef>
                <a:spcPts val="0"/>
              </a:spcBef>
              <a:buClr>
                <a:schemeClr val="dk1"/>
              </a:buClr>
              <a:buSzPct val="100000"/>
              <a:buFont typeface="Oswald"/>
              <a:buNone/>
              <a:defRPr sz="3000">
                <a:solidFill>
                  <a:schemeClr val="dk1"/>
                </a:solidFill>
                <a:latin typeface="Oswald"/>
                <a:ea typeface="Oswald"/>
                <a:cs typeface="Oswald"/>
                <a:sym typeface="Oswald"/>
              </a:defRPr>
            </a:lvl8pPr>
            <a:lvl9pPr lvl="8">
              <a:spcBef>
                <a:spcPts val="0"/>
              </a:spcBef>
              <a:buClr>
                <a:schemeClr val="dk1"/>
              </a:buClr>
              <a:buSzPct val="100000"/>
              <a:buFont typeface="Oswald"/>
              <a:buNone/>
              <a:defRPr sz="3000">
                <a:solidFill>
                  <a:schemeClr val="dk1"/>
                </a:solidFill>
                <a:latin typeface="Oswald"/>
                <a:ea typeface="Oswald"/>
                <a:cs typeface="Oswald"/>
                <a:sym typeface="Oswald"/>
              </a:defRPr>
            </a:lvl9pPr>
          </a:lstStyle>
          <a:p>
            <a:endParaRPr/>
          </a:p>
        </p:txBody>
      </p:sp>
      <p:sp>
        <p:nvSpPr>
          <p:cNvPr id="7" name="Shape 7"/>
          <p:cNvSpPr txBox="1">
            <a:spLocks noGrp="1"/>
          </p:cNvSpPr>
          <p:nvPr>
            <p:ph type="body" idx="1"/>
          </p:nvPr>
        </p:nvSpPr>
        <p:spPr>
          <a:xfrm>
            <a:off x="311700" y="1152475"/>
            <a:ext cx="8520600" cy="3416400"/>
          </a:xfrm>
          <a:prstGeom prst="rect">
            <a:avLst/>
          </a:prstGeom>
          <a:noFill/>
          <a:ln>
            <a:noFill/>
          </a:ln>
        </p:spPr>
        <p:txBody>
          <a:bodyPr lIns="91425" tIns="91425" rIns="91425" bIns="91425" anchor="t" anchorCtr="0"/>
          <a:lstStyle>
            <a:lvl1pPr lvl="0">
              <a:lnSpc>
                <a:spcPct val="115000"/>
              </a:lnSpc>
              <a:spcBef>
                <a:spcPts val="0"/>
              </a:spcBef>
              <a:spcAft>
                <a:spcPts val="1600"/>
              </a:spcAft>
              <a:buClr>
                <a:schemeClr val="accent3"/>
              </a:buClr>
              <a:buSzPct val="100000"/>
              <a:buFont typeface="Average"/>
              <a:defRPr sz="1800">
                <a:solidFill>
                  <a:schemeClr val="accent3"/>
                </a:solidFill>
                <a:latin typeface="Average"/>
                <a:ea typeface="Average"/>
                <a:cs typeface="Average"/>
                <a:sym typeface="Average"/>
              </a:defRPr>
            </a:lvl1pPr>
            <a:lvl2pPr lvl="1">
              <a:lnSpc>
                <a:spcPct val="115000"/>
              </a:lnSpc>
              <a:spcBef>
                <a:spcPts val="0"/>
              </a:spcBef>
              <a:spcAft>
                <a:spcPts val="1600"/>
              </a:spcAft>
              <a:buClr>
                <a:schemeClr val="accent3"/>
              </a:buClr>
              <a:buFont typeface="Average"/>
              <a:defRPr>
                <a:solidFill>
                  <a:schemeClr val="accent3"/>
                </a:solidFill>
                <a:latin typeface="Average"/>
                <a:ea typeface="Average"/>
                <a:cs typeface="Average"/>
                <a:sym typeface="Average"/>
              </a:defRPr>
            </a:lvl2pPr>
            <a:lvl3pPr lvl="2">
              <a:lnSpc>
                <a:spcPct val="115000"/>
              </a:lnSpc>
              <a:spcBef>
                <a:spcPts val="0"/>
              </a:spcBef>
              <a:spcAft>
                <a:spcPts val="1600"/>
              </a:spcAft>
              <a:buClr>
                <a:schemeClr val="accent3"/>
              </a:buClr>
              <a:buFont typeface="Average"/>
              <a:defRPr>
                <a:solidFill>
                  <a:schemeClr val="accent3"/>
                </a:solidFill>
                <a:latin typeface="Average"/>
                <a:ea typeface="Average"/>
                <a:cs typeface="Average"/>
                <a:sym typeface="Average"/>
              </a:defRPr>
            </a:lvl3pPr>
            <a:lvl4pPr lvl="3">
              <a:lnSpc>
                <a:spcPct val="115000"/>
              </a:lnSpc>
              <a:spcBef>
                <a:spcPts val="0"/>
              </a:spcBef>
              <a:spcAft>
                <a:spcPts val="1600"/>
              </a:spcAft>
              <a:buClr>
                <a:schemeClr val="accent3"/>
              </a:buClr>
              <a:buFont typeface="Average"/>
              <a:defRPr>
                <a:solidFill>
                  <a:schemeClr val="accent3"/>
                </a:solidFill>
                <a:latin typeface="Average"/>
                <a:ea typeface="Average"/>
                <a:cs typeface="Average"/>
                <a:sym typeface="Average"/>
              </a:defRPr>
            </a:lvl4pPr>
            <a:lvl5pPr lvl="4">
              <a:lnSpc>
                <a:spcPct val="115000"/>
              </a:lnSpc>
              <a:spcBef>
                <a:spcPts val="0"/>
              </a:spcBef>
              <a:spcAft>
                <a:spcPts val="1600"/>
              </a:spcAft>
              <a:buClr>
                <a:schemeClr val="accent3"/>
              </a:buClr>
              <a:buFont typeface="Average"/>
              <a:defRPr>
                <a:solidFill>
                  <a:schemeClr val="accent3"/>
                </a:solidFill>
                <a:latin typeface="Average"/>
                <a:ea typeface="Average"/>
                <a:cs typeface="Average"/>
                <a:sym typeface="Average"/>
              </a:defRPr>
            </a:lvl5pPr>
            <a:lvl6pPr lvl="5">
              <a:lnSpc>
                <a:spcPct val="115000"/>
              </a:lnSpc>
              <a:spcBef>
                <a:spcPts val="0"/>
              </a:spcBef>
              <a:spcAft>
                <a:spcPts val="1600"/>
              </a:spcAft>
              <a:buClr>
                <a:schemeClr val="accent3"/>
              </a:buClr>
              <a:buFont typeface="Average"/>
              <a:defRPr>
                <a:solidFill>
                  <a:schemeClr val="accent3"/>
                </a:solidFill>
                <a:latin typeface="Average"/>
                <a:ea typeface="Average"/>
                <a:cs typeface="Average"/>
                <a:sym typeface="Average"/>
              </a:defRPr>
            </a:lvl6pPr>
            <a:lvl7pPr lvl="6">
              <a:lnSpc>
                <a:spcPct val="115000"/>
              </a:lnSpc>
              <a:spcBef>
                <a:spcPts val="0"/>
              </a:spcBef>
              <a:spcAft>
                <a:spcPts val="1600"/>
              </a:spcAft>
              <a:buClr>
                <a:schemeClr val="accent3"/>
              </a:buClr>
              <a:buFont typeface="Average"/>
              <a:defRPr>
                <a:solidFill>
                  <a:schemeClr val="accent3"/>
                </a:solidFill>
                <a:latin typeface="Average"/>
                <a:ea typeface="Average"/>
                <a:cs typeface="Average"/>
                <a:sym typeface="Average"/>
              </a:defRPr>
            </a:lvl7pPr>
            <a:lvl8pPr lvl="7">
              <a:lnSpc>
                <a:spcPct val="115000"/>
              </a:lnSpc>
              <a:spcBef>
                <a:spcPts val="0"/>
              </a:spcBef>
              <a:spcAft>
                <a:spcPts val="1600"/>
              </a:spcAft>
              <a:buClr>
                <a:schemeClr val="accent3"/>
              </a:buClr>
              <a:buFont typeface="Average"/>
              <a:defRPr>
                <a:solidFill>
                  <a:schemeClr val="accent3"/>
                </a:solidFill>
                <a:latin typeface="Average"/>
                <a:ea typeface="Average"/>
                <a:cs typeface="Average"/>
                <a:sym typeface="Average"/>
              </a:defRPr>
            </a:lvl8pPr>
            <a:lvl9pPr lvl="8">
              <a:lnSpc>
                <a:spcPct val="115000"/>
              </a:lnSpc>
              <a:spcBef>
                <a:spcPts val="0"/>
              </a:spcBef>
              <a:spcAft>
                <a:spcPts val="1600"/>
              </a:spcAft>
              <a:buClr>
                <a:schemeClr val="accent3"/>
              </a:buClr>
              <a:buFont typeface="Average"/>
              <a:defRPr>
                <a:solidFill>
                  <a:schemeClr val="accent3"/>
                </a:solidFill>
                <a:latin typeface="Average"/>
                <a:ea typeface="Average"/>
                <a:cs typeface="Average"/>
                <a:sym typeface="Average"/>
              </a:defRPr>
            </a:lvl9pPr>
          </a:lstStyle>
          <a:p>
            <a:endParaRPr/>
          </a:p>
        </p:txBody>
      </p:sp>
      <p:sp>
        <p:nvSpPr>
          <p:cNvPr id="8" name="Shape 8"/>
          <p:cNvSpPr txBox="1">
            <a:spLocks noGrp="1"/>
          </p:cNvSpPr>
          <p:nvPr>
            <p:ph type="sldNum" idx="12"/>
          </p:nvPr>
        </p:nvSpPr>
        <p:spPr>
          <a:xfrm>
            <a:off x="8490250" y="4681009"/>
            <a:ext cx="548700" cy="393600"/>
          </a:xfrm>
          <a:prstGeom prst="rect">
            <a:avLst/>
          </a:prstGeom>
          <a:noFill/>
          <a:ln>
            <a:noFill/>
          </a:ln>
        </p:spPr>
        <p:txBody>
          <a:bodyPr lIns="91425" tIns="91425" rIns="91425" bIns="91425" anchor="ctr" anchorCtr="0">
            <a:noAutofit/>
          </a:bodyPr>
          <a:lstStyle/>
          <a:p>
            <a:pPr lvl="0" algn="r">
              <a:spcBef>
                <a:spcPts val="0"/>
              </a:spcBef>
              <a:buNone/>
            </a:pPr>
            <a:fld id="{00000000-1234-1234-1234-123412341234}" type="slidenum">
              <a:rPr lang="en" sz="1000">
                <a:solidFill>
                  <a:schemeClr val="accent3"/>
                </a:solidFill>
                <a:latin typeface="Average"/>
                <a:ea typeface="Average"/>
                <a:cs typeface="Average"/>
                <a:sym typeface="Average"/>
              </a:rPr>
              <a:t>‹#›</a:t>
            </a:fld>
            <a:endParaRPr lang="en" sz="1000">
              <a:solidFill>
                <a:schemeClr val="accent3"/>
              </a:solidFill>
              <a:latin typeface="Average"/>
              <a:ea typeface="Average"/>
              <a:cs typeface="Average"/>
              <a:sym typeface="Average"/>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8"/>
        <p:cNvGrpSpPr/>
        <p:nvPr/>
      </p:nvGrpSpPr>
      <p:grpSpPr>
        <a:xfrm>
          <a:off x="0" y="0"/>
          <a:ext cx="0" cy="0"/>
          <a:chOff x="0" y="0"/>
          <a:chExt cx="0" cy="0"/>
        </a:xfrm>
      </p:grpSpPr>
      <p:sp>
        <p:nvSpPr>
          <p:cNvPr id="59" name="Shape 59"/>
          <p:cNvSpPr txBox="1">
            <a:spLocks noGrp="1"/>
          </p:cNvSpPr>
          <p:nvPr>
            <p:ph type="ctrTitle"/>
          </p:nvPr>
        </p:nvSpPr>
        <p:spPr>
          <a:xfrm>
            <a:off x="671257" y="990800"/>
            <a:ext cx="7801500" cy="1730100"/>
          </a:xfrm>
          <a:prstGeom prst="rect">
            <a:avLst/>
          </a:prstGeom>
        </p:spPr>
        <p:txBody>
          <a:bodyPr lIns="91425" tIns="91425" rIns="91425" bIns="91425" anchor="b" anchorCtr="0">
            <a:noAutofit/>
          </a:bodyPr>
          <a:lstStyle/>
          <a:p>
            <a:pPr lvl="0">
              <a:spcBef>
                <a:spcPts val="0"/>
              </a:spcBef>
              <a:buNone/>
            </a:pPr>
            <a:r>
              <a:rPr lang="en"/>
              <a:t>Hydra and Moss </a:t>
            </a:r>
          </a:p>
        </p:txBody>
      </p:sp>
    </p:spTree>
  </p:cSld>
  <p:clrMapOvr>
    <a:masterClrMapping/>
  </p:clrMapOvr>
  <p:transition spd="slow">
    <p:cut/>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4"/>
        <p:cNvGrpSpPr/>
        <p:nvPr/>
      </p:nvGrpSpPr>
      <p:grpSpPr>
        <a:xfrm>
          <a:off x="0" y="0"/>
          <a:ext cx="0" cy="0"/>
          <a:chOff x="0" y="0"/>
          <a:chExt cx="0" cy="0"/>
        </a:xfrm>
      </p:grpSpPr>
      <p:sp>
        <p:nvSpPr>
          <p:cNvPr id="65" name="Shape 65"/>
          <p:cNvSpPr txBox="1">
            <a:spLocks noGrp="1"/>
          </p:cNvSpPr>
          <p:nvPr>
            <p:ph type="title"/>
          </p:nvPr>
        </p:nvSpPr>
        <p:spPr>
          <a:xfrm>
            <a:off x="311700" y="445025"/>
            <a:ext cx="8520600" cy="572700"/>
          </a:xfrm>
          <a:prstGeom prst="rect">
            <a:avLst/>
          </a:prstGeom>
        </p:spPr>
        <p:txBody>
          <a:bodyPr lIns="91425" tIns="91425" rIns="91425" bIns="91425" anchor="t" anchorCtr="0">
            <a:noAutofit/>
          </a:bodyPr>
          <a:lstStyle/>
          <a:p>
            <a:pPr lvl="0">
              <a:spcBef>
                <a:spcPts val="0"/>
              </a:spcBef>
              <a:buNone/>
            </a:pPr>
            <a:r>
              <a:rPr lang="en"/>
              <a:t>Hydra</a:t>
            </a:r>
          </a:p>
        </p:txBody>
      </p:sp>
      <p:sp>
        <p:nvSpPr>
          <p:cNvPr id="66" name="Shape 66"/>
          <p:cNvSpPr txBox="1">
            <a:spLocks noGrp="1"/>
          </p:cNvSpPr>
          <p:nvPr>
            <p:ph type="body" idx="1"/>
          </p:nvPr>
        </p:nvSpPr>
        <p:spPr>
          <a:xfrm>
            <a:off x="311700" y="1152475"/>
            <a:ext cx="8520600" cy="3416400"/>
          </a:xfrm>
          <a:prstGeom prst="rect">
            <a:avLst/>
          </a:prstGeom>
        </p:spPr>
        <p:txBody>
          <a:bodyPr lIns="91425" tIns="91425" rIns="91425" bIns="91425" anchor="t" anchorCtr="0">
            <a:noAutofit/>
          </a:bodyPr>
          <a:lstStyle/>
          <a:p>
            <a:pPr lvl="0" rtl="0">
              <a:spcBef>
                <a:spcPts val="0"/>
              </a:spcBef>
              <a:buNone/>
            </a:pPr>
            <a:r>
              <a:rPr lang="en"/>
              <a:t>Hydra are small invertebrate freshwater animals that have many limbs. They are native to temperate and tropical locations. </a:t>
            </a:r>
          </a:p>
          <a:p>
            <a:pPr lvl="0" rtl="0">
              <a:spcBef>
                <a:spcPts val="0"/>
              </a:spcBef>
              <a:buNone/>
            </a:pPr>
            <a:r>
              <a:rPr lang="en"/>
              <a:t>Reproduction: </a:t>
            </a:r>
          </a:p>
          <a:p>
            <a:pPr lvl="0" rtl="0">
              <a:spcBef>
                <a:spcPts val="0"/>
              </a:spcBef>
              <a:buNone/>
            </a:pPr>
            <a:r>
              <a:rPr lang="en"/>
              <a:t>Hydra reproduce asexually by ‘budding’. In budding, the offspring form as a lump on the parent, and eventually become big enough to break off and live on it’s own. </a:t>
            </a:r>
          </a:p>
        </p:txBody>
      </p:sp>
      <p:pic>
        <p:nvPicPr>
          <p:cNvPr id="67" name="Shape 67"/>
          <p:cNvPicPr preferRelativeResize="0"/>
          <p:nvPr/>
        </p:nvPicPr>
        <p:blipFill>
          <a:blip r:embed="rId3">
            <a:alphaModFix/>
          </a:blip>
          <a:stretch>
            <a:fillRect/>
          </a:stretch>
        </p:blipFill>
        <p:spPr>
          <a:xfrm>
            <a:off x="1408824" y="-1"/>
            <a:ext cx="957725" cy="1249173"/>
          </a:xfrm>
          <a:prstGeom prst="rect">
            <a:avLst/>
          </a:prstGeom>
          <a:noFill/>
          <a:ln>
            <a:noFill/>
          </a:ln>
        </p:spPr>
      </p:pic>
    </p:spTree>
  </p:cSld>
  <p:clrMapOvr>
    <a:masterClrMapping/>
  </p:clrMapOvr>
  <p:transition spd="slow">
    <p:cut/>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71"/>
        <p:cNvGrpSpPr/>
        <p:nvPr/>
      </p:nvGrpSpPr>
      <p:grpSpPr>
        <a:xfrm>
          <a:off x="0" y="0"/>
          <a:ext cx="0" cy="0"/>
          <a:chOff x="0" y="0"/>
          <a:chExt cx="0" cy="0"/>
        </a:xfrm>
      </p:grpSpPr>
      <p:sp>
        <p:nvSpPr>
          <p:cNvPr id="72" name="Shape 72"/>
          <p:cNvSpPr txBox="1">
            <a:spLocks noGrp="1"/>
          </p:cNvSpPr>
          <p:nvPr>
            <p:ph type="title"/>
          </p:nvPr>
        </p:nvSpPr>
        <p:spPr>
          <a:xfrm>
            <a:off x="311700" y="445025"/>
            <a:ext cx="8520600" cy="572700"/>
          </a:xfrm>
          <a:prstGeom prst="rect">
            <a:avLst/>
          </a:prstGeom>
        </p:spPr>
        <p:txBody>
          <a:bodyPr lIns="91425" tIns="91425" rIns="91425" bIns="91425" anchor="t" anchorCtr="0">
            <a:noAutofit/>
          </a:bodyPr>
          <a:lstStyle/>
          <a:p>
            <a:pPr lvl="0">
              <a:spcBef>
                <a:spcPts val="0"/>
              </a:spcBef>
              <a:buNone/>
            </a:pPr>
            <a:r>
              <a:rPr lang="en"/>
              <a:t>Moss </a:t>
            </a:r>
          </a:p>
        </p:txBody>
      </p:sp>
      <p:sp>
        <p:nvSpPr>
          <p:cNvPr id="73" name="Shape 73"/>
          <p:cNvSpPr txBox="1">
            <a:spLocks noGrp="1"/>
          </p:cNvSpPr>
          <p:nvPr>
            <p:ph type="body" idx="1"/>
          </p:nvPr>
        </p:nvSpPr>
        <p:spPr>
          <a:xfrm>
            <a:off x="311700" y="1152475"/>
            <a:ext cx="8520600" cy="3416400"/>
          </a:xfrm>
          <a:prstGeom prst="rect">
            <a:avLst/>
          </a:prstGeom>
        </p:spPr>
        <p:txBody>
          <a:bodyPr lIns="91425" tIns="91425" rIns="91425" bIns="91425" anchor="t" anchorCtr="0">
            <a:noAutofit/>
          </a:bodyPr>
          <a:lstStyle/>
          <a:p>
            <a:pPr lvl="0" rtl="0">
              <a:spcBef>
                <a:spcPts val="0"/>
              </a:spcBef>
              <a:buNone/>
            </a:pPr>
            <a:r>
              <a:rPr lang="en"/>
              <a:t>Moss are small flowerless plants that typically grow in small dense clumps, often in shady or damp locations. The individual plants are composed of simple single-cell leaves, connected to a branched or unbranched stem. </a:t>
            </a:r>
          </a:p>
          <a:p>
            <a:pPr lvl="0" rtl="0">
              <a:spcBef>
                <a:spcPts val="0"/>
              </a:spcBef>
              <a:buNone/>
            </a:pPr>
            <a:r>
              <a:rPr lang="en"/>
              <a:t>Reproduction: </a:t>
            </a:r>
          </a:p>
          <a:p>
            <a:pPr lvl="0" rtl="0">
              <a:spcBef>
                <a:spcPts val="0"/>
              </a:spcBef>
              <a:buNone/>
            </a:pPr>
            <a:r>
              <a:rPr lang="en"/>
              <a:t>Moss reproduces sexually by using spores. Male moss leaves will release sperm to swim to female leaves on another plant to fertilize it. It is important to note that this can only occur when the moss plants are damp and wet. After the female egg is fertilized it will create a spore, which will mature in 6 months. </a:t>
            </a:r>
          </a:p>
          <a:p>
            <a:pPr lvl="0" rtl="0">
              <a:spcBef>
                <a:spcPts val="0"/>
              </a:spcBef>
              <a:buNone/>
            </a:pPr>
            <a:endParaRPr/>
          </a:p>
          <a:p>
            <a:pPr lvl="0">
              <a:spcBef>
                <a:spcPts val="0"/>
              </a:spcBef>
              <a:buNone/>
            </a:pPr>
            <a:endParaRPr/>
          </a:p>
        </p:txBody>
      </p:sp>
      <p:pic>
        <p:nvPicPr>
          <p:cNvPr id="74" name="Shape 74"/>
          <p:cNvPicPr preferRelativeResize="0"/>
          <p:nvPr/>
        </p:nvPicPr>
        <p:blipFill>
          <a:blip r:embed="rId3">
            <a:alphaModFix/>
          </a:blip>
          <a:stretch>
            <a:fillRect/>
          </a:stretch>
        </p:blipFill>
        <p:spPr>
          <a:xfrm>
            <a:off x="1288750" y="0"/>
            <a:ext cx="1499728" cy="1124772"/>
          </a:xfrm>
          <a:prstGeom prst="rect">
            <a:avLst/>
          </a:prstGeom>
          <a:noFill/>
          <a:ln>
            <a:noFill/>
          </a:ln>
        </p:spPr>
      </p:pic>
    </p:spTree>
  </p:cSld>
  <p:clrMapOvr>
    <a:masterClrMapping/>
  </p:clrMapOvr>
  <p:transition spd="slow">
    <p:cut/>
  </p:transition>
</p:sld>
</file>

<file path=ppt/theme/theme1.xml><?xml version="1.0" encoding="utf-8"?>
<a:theme xmlns:a="http://schemas.openxmlformats.org/drawingml/2006/main" name="slate">
  <a:themeElements>
    <a:clrScheme name="Slate">
      <a:dk1>
        <a:srgbClr val="FFFFFF"/>
      </a:dk1>
      <a:lt1>
        <a:srgbClr val="37474F"/>
      </a:lt1>
      <a:dk2>
        <a:srgbClr val="9E9E9E"/>
      </a:dk2>
      <a:lt2>
        <a:srgbClr val="E0E0E0"/>
      </a:lt2>
      <a:accent1>
        <a:srgbClr val="616161"/>
      </a:accent1>
      <a:accent2>
        <a:srgbClr val="78909C"/>
      </a:accent2>
      <a:accent3>
        <a:srgbClr val="CACACA"/>
      </a:accent3>
      <a:accent4>
        <a:srgbClr val="64FFDA"/>
      </a:accent4>
      <a:accent5>
        <a:srgbClr val="FFD966"/>
      </a:accent5>
      <a:accent6>
        <a:srgbClr val="F5F5F5"/>
      </a:accent6>
      <a:hlink>
        <a:srgbClr val="FFD966"/>
      </a:hlink>
      <a:folHlink>
        <a:srgbClr val="FFD966"/>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164</Words>
  <Application>Microsoft Office PowerPoint</Application>
  <PresentationFormat>On-screen Show (16:9)</PresentationFormat>
  <Paragraphs>9</Paragraphs>
  <Slides>3</Slides>
  <Notes>3</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vt:i4>
      </vt:variant>
    </vt:vector>
  </HeadingPairs>
  <TitlesOfParts>
    <vt:vector size="7" baseType="lpstr">
      <vt:lpstr>Arial</vt:lpstr>
      <vt:lpstr>Average</vt:lpstr>
      <vt:lpstr>Oswald</vt:lpstr>
      <vt:lpstr>slate</vt:lpstr>
      <vt:lpstr>Hydra and Moss </vt:lpstr>
      <vt:lpstr>Hydra</vt:lpstr>
      <vt:lpstr>Moss </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Hydra and Moss </dc:title>
  <cp:lastModifiedBy>David Swart</cp:lastModifiedBy>
  <cp:revision>1</cp:revision>
  <dcterms:modified xsi:type="dcterms:W3CDTF">2016-04-06T17:32:05Z</dcterms:modified>
</cp:coreProperties>
</file>