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Amatic SC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934882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46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235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4548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7603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094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3945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540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178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erendip.brynmawr.edu/biology/b103/f00/web1/smith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rinebio.net/marinescience/05nekton/sarepro.ht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defenders.org/salmon/basic-facts" TargetMode="External"/><Relationship Id="rId5" Type="http://schemas.openxmlformats.org/officeDocument/2006/relationships/hyperlink" Target="https://en.wikipedia.org/wiki/Salmon" TargetMode="External"/><Relationship Id="rId4" Type="http://schemas.openxmlformats.org/officeDocument/2006/relationships/hyperlink" Target="http://home.utah.edu/~u0027332/funsalmonfac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196700" y="0"/>
            <a:ext cx="6581700" cy="989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Organism Reproductive Strategies</a:t>
            </a: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6150"/>
            <a:ext cx="4627600" cy="22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0351" y="1792850"/>
            <a:ext cx="4084874" cy="272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3115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salmon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55650" y="586850"/>
            <a:ext cx="8942700" cy="4556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-Salmons have an average of 2,500 eggs, but can have up to 7,000.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-They do not eat while migrating up stream.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-They are called “fry” when emerging from their eggs.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-can travel up to 3,500 miles to spawn.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lightest salmon is the pink salmon (8.2 lbs) Can grow up to 20 inches.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-Spawning occurs in the fall(Pink salmons spawn in september &amp; November).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-once they spawn, they die afterwards.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-sexual maturity age of 2 sea years.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4023" y="134325"/>
            <a:ext cx="2021499" cy="104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6875" y="1768252"/>
            <a:ext cx="2021500" cy="91777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/>
          <p:nvPr/>
        </p:nvSpPr>
        <p:spPr>
          <a:xfrm>
            <a:off x="7014150" y="1189312"/>
            <a:ext cx="1737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Atlantic salmon 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6534675" y="2692250"/>
            <a:ext cx="1403700" cy="43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Pink Salmon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0899" y="3393575"/>
            <a:ext cx="1910100" cy="128187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7134150" y="4569000"/>
            <a:ext cx="1816800" cy="39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Salmon spawning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4660225" y="4890350"/>
            <a:ext cx="6627900" cy="77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 txBox="1"/>
          <p:nvPr/>
        </p:nvSpPr>
        <p:spPr>
          <a:xfrm>
            <a:off x="4728600" y="4675450"/>
            <a:ext cx="6627900" cy="77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7005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Salmon(Continued)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70050" y="632875"/>
            <a:ext cx="8922900" cy="444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-Length</a:t>
            </a:r>
            <a:r>
              <a:rPr lang="en" sz="2300">
                <a:solidFill>
                  <a:srgbClr val="000000"/>
                </a:solidFill>
              </a:rPr>
              <a:t> </a:t>
            </a: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of gestation is from december to february.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" sz="23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-sexual maturity age of 2 sea years.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-. The lifespan of the salmon is 3 to 8 years.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-They  can live in both fresh and saltwater.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male salmon bite each other and display their kype.(The hook on the lower jaw of a mature male salmon)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</a:t>
            </a:r>
            <a:r>
              <a:rPr lang="en" sz="23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milt squeezed from male to fertilize eggs.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winning male joins the female salmon side by side to release their gametes above the redd. 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6125" y="138049"/>
            <a:ext cx="2786850" cy="156492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/>
        </p:nvSpPr>
        <p:spPr>
          <a:xfrm>
            <a:off x="6576750" y="1702975"/>
            <a:ext cx="2255400" cy="63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Salmon gametes mixing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15075" y="0"/>
            <a:ext cx="1565100" cy="62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Moss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47050" y="625200"/>
            <a:ext cx="8939700" cy="451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-Moss does not have a certain number of offspring.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-It produces in wet periods like spring.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structures used for reproduction are the capsule that contains spores, the spores, and the egg.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maturity is not based on age but size.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-There is no gestation period.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-There is no offspring dependency.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life span is usually 3-5 years but it can reach to ten years.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-There are no mating behaviors since it is a plant.</a:t>
            </a:r>
          </a:p>
          <a:p>
            <a:pPr lvl="0">
              <a:spcBef>
                <a:spcPts val="0"/>
              </a:spcBef>
              <a:buNone/>
            </a:pPr>
            <a:endParaRPr sz="2200"/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025" y="0"/>
            <a:ext cx="2450924" cy="1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3035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>
                <a:latin typeface="Amatic SC"/>
                <a:ea typeface="Amatic SC"/>
                <a:cs typeface="Amatic SC"/>
                <a:sym typeface="Amatic SC"/>
              </a:rPr>
              <a:t>Moss Differences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138150" y="408500"/>
            <a:ext cx="8867700" cy="234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-Moss produces in wet periods like spring. </a:t>
            </a:r>
            <a:r>
              <a:rPr lang="en" sz="2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Salmon Reproduce in November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structures used for reproduction are the capsule that contains spores, the spores, and the egg. </a:t>
            </a:r>
            <a:r>
              <a:rPr lang="en" sz="2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Salmon don’t have capsules.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maturity is not based on age but size. </a:t>
            </a:r>
            <a:r>
              <a:rPr lang="en" sz="2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Salmon gain sexual maturity in two sea years.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-There is no gestation period.  </a:t>
            </a:r>
            <a:r>
              <a:rPr lang="en" sz="2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Salmon have a three month gestation period.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0" y="3122075"/>
            <a:ext cx="8936700" cy="210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latin typeface="Amatic SC"/>
                <a:ea typeface="Amatic SC"/>
                <a:cs typeface="Amatic SC"/>
                <a:sym typeface="Amatic SC"/>
              </a:rPr>
              <a:t>-Moss does not have a certain number of offspring. </a:t>
            </a:r>
            <a:r>
              <a:rPr lang="en" sz="2000" b="1">
                <a:latin typeface="Amatic SC"/>
                <a:ea typeface="Amatic SC"/>
                <a:cs typeface="Amatic SC"/>
                <a:sym typeface="Amatic SC"/>
              </a:rPr>
              <a:t>Salmon can produce 2,500 to 7,000 eggs.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latin typeface="Amatic SC"/>
                <a:ea typeface="Amatic SC"/>
                <a:cs typeface="Amatic SC"/>
                <a:sym typeface="Amatic SC"/>
              </a:rPr>
              <a:t>-There is no offspring dependency. </a:t>
            </a:r>
            <a:r>
              <a:rPr lang="en" sz="2000" b="1">
                <a:latin typeface="Amatic SC"/>
                <a:ea typeface="Amatic SC"/>
                <a:cs typeface="Amatic SC"/>
                <a:sym typeface="Amatic SC"/>
              </a:rPr>
              <a:t>Salmon die after spawning.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latin typeface="Amatic SC"/>
                <a:ea typeface="Amatic SC"/>
                <a:cs typeface="Amatic SC"/>
                <a:sym typeface="Amatic SC"/>
              </a:rPr>
              <a:t>-The life span is usually 3-5 years but it can reach to ten years. </a:t>
            </a:r>
            <a:r>
              <a:rPr lang="en" sz="2000" b="1">
                <a:latin typeface="Amatic SC"/>
                <a:ea typeface="Amatic SC"/>
                <a:cs typeface="Amatic SC"/>
                <a:sym typeface="Amatic SC"/>
              </a:rPr>
              <a:t>Salmon live to three to eight years.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latin typeface="Amatic SC"/>
                <a:ea typeface="Amatic SC"/>
                <a:cs typeface="Amatic SC"/>
                <a:sym typeface="Amatic SC"/>
              </a:rPr>
              <a:t>There are no mating behaviors since it is a plant. </a:t>
            </a:r>
            <a:r>
              <a:rPr lang="en" sz="2000" b="1">
                <a:latin typeface="Amatic SC"/>
                <a:ea typeface="Amatic SC"/>
                <a:cs typeface="Amatic SC"/>
                <a:sym typeface="Amatic SC"/>
              </a:rPr>
              <a:t>There are none with salmon.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/>
          <p:nvPr/>
        </p:nvSpPr>
        <p:spPr>
          <a:xfrm>
            <a:off x="2890650" y="2631850"/>
            <a:ext cx="3000000" cy="80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8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Moss Similarities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9374" y="1776150"/>
            <a:ext cx="2476475" cy="1857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0" y="0"/>
            <a:ext cx="5983500" cy="56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Advantages and Disadvantages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173625" y="6116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-Disadvantage - Salmon have a dangerous environment to live and spawn in.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-Advantage - Salmon can make sure the eggs and sperm are where they want them and that they contact each other.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-Disadvantage - Moss can’t control where their spores go.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-Advantage - Moss spores can go everywhere and spread quickly.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9700" y="2059674"/>
            <a:ext cx="2180627" cy="144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7663450" y="3509550"/>
            <a:ext cx="897600" cy="73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Moss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124" y="3337873"/>
            <a:ext cx="2960774" cy="119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4694687" y="4340525"/>
            <a:ext cx="1288800" cy="73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Amatic SC"/>
                <a:ea typeface="Amatic SC"/>
                <a:cs typeface="Amatic SC"/>
                <a:sym typeface="Amatic SC"/>
              </a:rPr>
              <a:t>Coho Salmon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0" y="53800"/>
            <a:ext cx="3774300" cy="70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Moss Sources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0" y="322175"/>
            <a:ext cx="7950000" cy="2646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-Smith, T. (n.d.). Moss Reproduction. Retrieved March 31, 2016,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http://serendip.brynmawr.edu/biology/b103/f00/web1/smith.html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-The picture source’s link was bad.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Amatic SC"/>
                <a:ea typeface="Amatic SC"/>
                <a:cs typeface="Amatic SC"/>
                <a:sym typeface="Amatic SC"/>
              </a:rPr>
              <a:t>Salmon sources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-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http://www.marinebio.net/marinescience/05nekton/sarepro.htm</a:t>
            </a:r>
            <a:r>
              <a:rPr lang="en"/>
              <a:t>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-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http://home.utah.edu/~u0027332/funsalmonfacts.html</a:t>
            </a:r>
            <a:r>
              <a:rPr lang="en">
                <a:solidFill>
                  <a:srgbClr val="000000"/>
                </a:solidFill>
              </a:rPr>
              <a:t>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-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https://en.wikipedia.org/wiki/Salmon</a:t>
            </a:r>
            <a:r>
              <a:rPr lang="en">
                <a:solidFill>
                  <a:srgbClr val="000000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-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http://www.defenders.org/salmon/basic-facts</a:t>
            </a:r>
            <a:r>
              <a:rPr lang="en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On-screen Show (16:9)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Amatic SC</vt:lpstr>
      <vt:lpstr>Arial</vt:lpstr>
      <vt:lpstr>simple-light-2</vt:lpstr>
      <vt:lpstr>Organism Reproductive Strategies</vt:lpstr>
      <vt:lpstr>salmon</vt:lpstr>
      <vt:lpstr>Salmon(Continued)</vt:lpstr>
      <vt:lpstr>Moss</vt:lpstr>
      <vt:lpstr>Moss Differences</vt:lpstr>
      <vt:lpstr>Advantages and Disadvantages</vt:lpstr>
      <vt:lpstr>Moss Sources</vt:lpstr>
      <vt:lpstr>Salmon 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Organism Reproductive Strategies</dc:title>
  <cp:lastModifiedBy>David Swart</cp:lastModifiedBy>
  <cp:revision>1</cp:revision>
  <dcterms:modified xsi:type="dcterms:W3CDTF">2016-04-06T16:54:57Z</dcterms:modified>
</cp:coreProperties>
</file>