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Roboto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63418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21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738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252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5889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48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 lang="en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Chimpanzee and Elephants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Reproduction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 b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Reproduction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(breeding, procreation) is the biological process by which new individual organisms (offspring) are produced from their parents. Reproduction is a fundamental feature of all known life; each individual organism exists as the result of reproduction. There are two forms of reproduction: </a:t>
            </a:r>
            <a:r>
              <a:rPr lang="en" sz="1400" b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asexual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sz="1400" b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sexual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In asexualreproduction, an organism can reproduce without the involvement of another organism. Asexual reproduction is not limited to single-celled organisms. The cloning of an organism is a form of asexual reproduction.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 b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sexual reproduction: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In animals, sexually-reproducing adults form haploid gametes from diploid germ cells. Fusion of the gametes gives rise to a fertilized egg cell, or zygote. The zygote will undergo multiple rounds of mitosis to produce a multicellular offspring.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 b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asexual reproduction: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Organisms, both prokaryotes (archaea and bacteria), and eukaryotes (protists and unicellular fungi)</a:t>
            </a:r>
          </a:p>
          <a:p>
            <a:pPr lvl="0">
              <a:spcBef>
                <a:spcPts val="0"/>
              </a:spcBef>
              <a:buNone/>
            </a:pPr>
            <a:endParaRPr sz="1400" b="1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76300"/>
            <a:ext cx="4947000" cy="706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Chimpanzee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925750"/>
            <a:ext cx="4877700" cy="391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Inhabits Africa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Female Chimps are important to their loose community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 A female estrous cycle can last for more than 30 days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Chimps reproduce by sexual reproduction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In certain types of chimps, female are the dominant animal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Chimpanzee are smart.</a:t>
            </a: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575" y="0"/>
            <a:ext cx="3885426" cy="379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53275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Elephant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311700" y="624000"/>
            <a:ext cx="4785900" cy="389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A Elephant are the largest Mammals living today.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Adults Bulls may reach up to 3.3 meters (10.8 ft)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 old) Africans Can live up to 60-70 yrs old)Elephants can weigh up to 6,000 pounds to 13,000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There are multiple types of Elephants like Asian Elephants , African bush elephants and African forest Elephants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These types of elephants can only live to only a certain age. (Asian can live up to 48 yrs</a:t>
            </a:r>
          </a:p>
          <a:p>
            <a:pPr marL="457200" lvl="0" indent="-228600" rtl="0">
              <a:spcBef>
                <a:spcPts val="0"/>
              </a:spcBef>
            </a:pP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600" y="1564924"/>
            <a:ext cx="4046400" cy="195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Compare/Contrast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11700" y="1017800"/>
            <a:ext cx="63966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Similarities: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Lives in same kind of environment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Both produce sexualy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/>
              <a:t>Differences: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DIfferent education class. Chimps are smarter than elephants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Chimps have opposable thumbs like humans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On-screen Show (16:9)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Roboto</vt:lpstr>
      <vt:lpstr>Arial</vt:lpstr>
      <vt:lpstr>geometric</vt:lpstr>
      <vt:lpstr>Chimpanzee and Elephants</vt:lpstr>
      <vt:lpstr>Reproduction</vt:lpstr>
      <vt:lpstr>Chimpanzee </vt:lpstr>
      <vt:lpstr>Elephant</vt:lpstr>
      <vt:lpstr>Compare/Contrast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Chimpanzee and Elephants</dc:title>
  <cp:lastModifiedBy>David Swart</cp:lastModifiedBy>
  <cp:revision>1</cp:revision>
  <dcterms:modified xsi:type="dcterms:W3CDTF">2016-04-06T17:26:59Z</dcterms:modified>
</cp:coreProperties>
</file>