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Syncopate" panose="020B0604020202020204" charset="0"/>
      <p:regular r:id="rId10"/>
      <p:bold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7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17314462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7599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240935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5" name="Shape 6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53001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989335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 name="Shape 7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395062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94833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8" name="Shape 8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605931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ctrTitle"/>
          </p:nvPr>
        </p:nvSpPr>
        <p:spPr>
          <a:xfrm>
            <a:off x="311708" y="744575"/>
            <a:ext cx="8520600" cy="2052600"/>
          </a:xfrm>
          <a:prstGeom prst="rect">
            <a:avLst/>
          </a:prstGeom>
        </p:spPr>
        <p:txBody>
          <a:bodyPr lIns="91425" tIns="91425" rIns="91425" bIns="91425" anchor="b" anchorCtr="0">
            <a:noAutofit/>
          </a:bodyPr>
          <a:lstStyle/>
          <a:p>
            <a:pPr lvl="0">
              <a:spcBef>
                <a:spcPts val="0"/>
              </a:spcBef>
              <a:buNone/>
            </a:pPr>
            <a:r>
              <a:rPr lang="en">
                <a:latin typeface="Syncopate"/>
                <a:ea typeface="Syncopate"/>
                <a:cs typeface="Syncopate"/>
                <a:sym typeface="Syncopate"/>
              </a:rPr>
              <a:t>Reproduction of octopi &amp; whiptail lizards</a:t>
            </a:r>
          </a:p>
        </p:txBody>
      </p:sp>
      <p:pic>
        <p:nvPicPr>
          <p:cNvPr id="56" name="Shape 56"/>
          <p:cNvPicPr preferRelativeResize="0"/>
          <p:nvPr/>
        </p:nvPicPr>
        <p:blipFill>
          <a:blip r:embed="rId3">
            <a:alphaModFix/>
          </a:blip>
          <a:stretch>
            <a:fillRect/>
          </a:stretch>
        </p:blipFill>
        <p:spPr>
          <a:xfrm>
            <a:off x="6252399" y="3244549"/>
            <a:ext cx="2891599" cy="1898949"/>
          </a:xfrm>
          <a:prstGeom prst="rect">
            <a:avLst/>
          </a:prstGeom>
          <a:noFill/>
          <a:ln>
            <a:noFill/>
          </a:ln>
        </p:spPr>
      </p:pic>
      <p:pic>
        <p:nvPicPr>
          <p:cNvPr id="57" name="Shape 57"/>
          <p:cNvPicPr preferRelativeResize="0"/>
          <p:nvPr/>
        </p:nvPicPr>
        <p:blipFill>
          <a:blip r:embed="rId4">
            <a:alphaModFix/>
          </a:blip>
          <a:stretch>
            <a:fillRect/>
          </a:stretch>
        </p:blipFill>
        <p:spPr>
          <a:xfrm>
            <a:off x="-11" y="3414275"/>
            <a:ext cx="3123761" cy="1729225"/>
          </a:xfrm>
          <a:prstGeom prst="rect">
            <a:avLst/>
          </a:prstGeom>
          <a:noFill/>
          <a:ln>
            <a:noFill/>
          </a:ln>
        </p:spPr>
      </p:pic>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319200" y="1016100"/>
            <a:ext cx="8505600" cy="3111300"/>
          </a:xfrm>
          <a:prstGeom prst="rect">
            <a:avLst/>
          </a:prstGeom>
        </p:spPr>
        <p:txBody>
          <a:bodyPr lIns="91425" tIns="91425" rIns="91425" bIns="91425" anchor="t" anchorCtr="0">
            <a:noAutofit/>
          </a:bodyPr>
          <a:lstStyle/>
          <a:p>
            <a:pPr lvl="0">
              <a:spcBef>
                <a:spcPts val="0"/>
              </a:spcBef>
              <a:buNone/>
            </a:pPr>
            <a:r>
              <a:rPr lang="en">
                <a:solidFill>
                  <a:srgbClr val="FFFFFF"/>
                </a:solidFill>
                <a:latin typeface="Syncopate"/>
                <a:ea typeface="Syncopate"/>
                <a:cs typeface="Syncopate"/>
                <a:sym typeface="Syncopate"/>
              </a:rPr>
              <a:t>Octopi reproduce by a male and a female mating, the male transfers spermatophores to the female. The female can then hold the sperm in a sac and fertilize them when the eggs are mature.</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0" y="0"/>
            <a:ext cx="8505600" cy="2631000"/>
          </a:xfrm>
          <a:prstGeom prst="rect">
            <a:avLst/>
          </a:prstGeom>
        </p:spPr>
        <p:txBody>
          <a:bodyPr lIns="91425" tIns="91425" rIns="91425" bIns="91425" anchor="t" anchorCtr="0">
            <a:noAutofit/>
          </a:bodyPr>
          <a:lstStyle/>
          <a:p>
            <a:pPr lvl="0">
              <a:spcBef>
                <a:spcPts val="0"/>
              </a:spcBef>
              <a:buNone/>
            </a:pPr>
            <a:r>
              <a:rPr lang="en">
                <a:solidFill>
                  <a:srgbClr val="FFFFFF"/>
                </a:solidFill>
                <a:latin typeface="Syncopate"/>
                <a:ea typeface="Syncopate"/>
                <a:cs typeface="Syncopate"/>
                <a:sym typeface="Syncopate"/>
              </a:rPr>
              <a:t>Whiptail lizards reproduce by apomictic parthenogenesis.  This is where mature egg cells are produced by a series of mitotic cell divisions that directly begins to form an embryo.</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latin typeface="Syncopate"/>
                <a:ea typeface="Syncopate"/>
                <a:cs typeface="Syncopate"/>
                <a:sym typeface="Syncopate"/>
              </a:rPr>
              <a:t>While the lizards reproduce by meiosis, octopi reproduce by mitosis.</a:t>
            </a:r>
          </a:p>
        </p:txBody>
      </p:sp>
      <p:pic>
        <p:nvPicPr>
          <p:cNvPr id="73" name="Shape 73"/>
          <p:cNvPicPr preferRelativeResize="0"/>
          <p:nvPr/>
        </p:nvPicPr>
        <p:blipFill>
          <a:blip r:embed="rId3">
            <a:alphaModFix/>
          </a:blip>
          <a:stretch>
            <a:fillRect/>
          </a:stretch>
        </p:blipFill>
        <p:spPr>
          <a:xfrm>
            <a:off x="311699" y="2140600"/>
            <a:ext cx="3188224" cy="2828150"/>
          </a:xfrm>
          <a:prstGeom prst="rect">
            <a:avLst/>
          </a:prstGeom>
          <a:noFill/>
          <a:ln>
            <a:noFill/>
          </a:ln>
        </p:spPr>
      </p:pic>
      <p:pic>
        <p:nvPicPr>
          <p:cNvPr id="74" name="Shape 74"/>
          <p:cNvPicPr preferRelativeResize="0"/>
          <p:nvPr/>
        </p:nvPicPr>
        <p:blipFill>
          <a:blip r:embed="rId4">
            <a:alphaModFix/>
          </a:blip>
          <a:stretch>
            <a:fillRect/>
          </a:stretch>
        </p:blipFill>
        <p:spPr>
          <a:xfrm>
            <a:off x="5322850" y="1525375"/>
            <a:ext cx="3620925" cy="2534649"/>
          </a:xfrm>
          <a:prstGeom prst="rect">
            <a:avLst/>
          </a:prstGeom>
          <a:noFill/>
          <a:ln>
            <a:noFill/>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latin typeface="Syncopate"/>
                <a:ea typeface="Syncopate"/>
                <a:cs typeface="Syncopate"/>
                <a:sym typeface="Syncopate"/>
              </a:rPr>
              <a:t>Whiptail lizards can reproduce asexually because they have twice the amount of chromosomes compared to other animals.</a:t>
            </a:r>
          </a:p>
        </p:txBody>
      </p:sp>
      <p:pic>
        <p:nvPicPr>
          <p:cNvPr id="80" name="Shape 80"/>
          <p:cNvPicPr preferRelativeResize="0"/>
          <p:nvPr/>
        </p:nvPicPr>
        <p:blipFill>
          <a:blip r:embed="rId3">
            <a:alphaModFix/>
          </a:blip>
          <a:stretch>
            <a:fillRect/>
          </a:stretch>
        </p:blipFill>
        <p:spPr>
          <a:xfrm>
            <a:off x="4763750" y="2299825"/>
            <a:ext cx="3119600" cy="2246125"/>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311700" y="482375"/>
            <a:ext cx="8520600" cy="572700"/>
          </a:xfrm>
          <a:prstGeom prst="rect">
            <a:avLst/>
          </a:prstGeom>
        </p:spPr>
        <p:txBody>
          <a:bodyPr lIns="91425" tIns="91425" rIns="91425" bIns="91425" anchor="t" anchorCtr="0">
            <a:noAutofit/>
          </a:bodyPr>
          <a:lstStyle/>
          <a:p>
            <a:pPr lvl="0">
              <a:spcBef>
                <a:spcPts val="0"/>
              </a:spcBef>
              <a:buNone/>
            </a:pPr>
            <a:r>
              <a:rPr lang="en">
                <a:solidFill>
                  <a:srgbClr val="FFFFFF"/>
                </a:solidFill>
                <a:latin typeface="Syncopate"/>
                <a:ea typeface="Syncopate"/>
                <a:cs typeface="Syncopate"/>
                <a:sym typeface="Syncopate"/>
              </a:rPr>
              <a:t>Father octopi die about a month after mating. The mothers often die after the eggs are laid due to starvation, the mother octopus refuses to leave her babies and stays to squirt oxygenated water on the eggs, cleaning them, and fending off predators.</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latin typeface="Syncopate"/>
                <a:ea typeface="Syncopate"/>
                <a:cs typeface="Syncopate"/>
                <a:sym typeface="Syncopate"/>
              </a:rPr>
              <a:t>While survival rates for baby octopi are slim, octopus are not endangered. </a:t>
            </a:r>
          </a:p>
        </p:txBody>
      </p:sp>
      <p:pic>
        <p:nvPicPr>
          <p:cNvPr id="91" name="Shape 91"/>
          <p:cNvPicPr preferRelativeResize="0"/>
          <p:nvPr/>
        </p:nvPicPr>
        <p:blipFill>
          <a:blip r:embed="rId3">
            <a:alphaModFix/>
          </a:blip>
          <a:stretch>
            <a:fillRect/>
          </a:stretch>
        </p:blipFill>
        <p:spPr>
          <a:xfrm>
            <a:off x="3936425" y="1451900"/>
            <a:ext cx="4895873" cy="3263925"/>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165</Words>
  <Application>Microsoft Office PowerPoint</Application>
  <PresentationFormat>On-screen Show (16:9)</PresentationFormat>
  <Paragraphs>7</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Syncopate</vt:lpstr>
      <vt:lpstr>Arial</vt:lpstr>
      <vt:lpstr>simple-light-2</vt:lpstr>
      <vt:lpstr>Reproduction of octopi &amp; whiptail lizards</vt:lpstr>
      <vt:lpstr>Octopi reproduce by a male and a female mating, the male transfers spermatophores to the female. The female can then hold the sperm in a sac and fertilize them when the eggs are mature.</vt:lpstr>
      <vt:lpstr>Whiptail lizards reproduce by apomictic parthenogenesis.  This is where mature egg cells are produced by a series of mitotic cell divisions that directly begins to form an embryo.</vt:lpstr>
      <vt:lpstr>While the lizards reproduce by meiosis, octopi reproduce by mitosis.</vt:lpstr>
      <vt:lpstr>Whiptail lizards can reproduce asexually because they have twice the amount of chromosomes compared to other animals.</vt:lpstr>
      <vt:lpstr>Father octopi die about a month after mating. The mothers often die after the eggs are laid due to starvation, the mother octopus refuses to leave her babies and stays to squirt oxygenated water on the eggs, cleaning them, and fending off predators.</vt:lpstr>
      <vt:lpstr>While survival rates for baby octopi are slim, octopus are not endangered.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Reproduction of octopi &amp; whiptail lizards</dc:title>
  <cp:lastModifiedBy>David Swart</cp:lastModifiedBy>
  <cp:revision>1</cp:revision>
  <dcterms:modified xsi:type="dcterms:W3CDTF">2016-04-06T16:48:35Z</dcterms:modified>
</cp:coreProperties>
</file>