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91354316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9768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7996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34050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531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66828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6779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39676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a:t>Yeast vs Eubacteria</a:t>
            </a:r>
          </a:p>
        </p:txBody>
      </p:sp>
      <p:sp>
        <p:nvSpPr>
          <p:cNvPr id="2" name="Subtitle 1"/>
          <p:cNvSpPr>
            <a:spLocks noGrp="1"/>
          </p:cNvSpPr>
          <p:nvPr>
            <p:ph type="subTitle" idx="1"/>
          </p:nvPr>
        </p:nvSpPr>
        <p:spPr/>
        <p:txBody>
          <a:bodyPr/>
          <a:lstStyle/>
          <a:p>
            <a:endParaRPr lang="en-US" dirty="0"/>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Frequency of reproductive cycle</a:t>
            </a:r>
          </a:p>
        </p:txBody>
      </p:sp>
      <p:sp>
        <p:nvSpPr>
          <p:cNvPr id="61" name="Shape 61"/>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a:t>Yeast</a:t>
            </a:r>
          </a:p>
          <a:p>
            <a:pPr lvl="0">
              <a:spcBef>
                <a:spcPts val="0"/>
              </a:spcBef>
              <a:buNone/>
            </a:pPr>
            <a:r>
              <a:rPr lang="en" sz="1800"/>
              <a:t>All its takes is for one parent cell to create a clone of their own, in each cycle there will only be one per parent at each time. Each reproduction will reproduce at a fast rate especially in warm conditions, it can also grow with or without aerobic.</a:t>
            </a:r>
          </a:p>
        </p:txBody>
      </p:sp>
      <p:sp>
        <p:nvSpPr>
          <p:cNvPr id="62" name="Shape 62"/>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None/>
            </a:pPr>
            <a:r>
              <a:rPr lang="en" sz="1800" b="1"/>
              <a:t>Eubacteria</a:t>
            </a:r>
          </a:p>
          <a:p>
            <a:pPr lvl="0">
              <a:spcBef>
                <a:spcPts val="0"/>
              </a:spcBef>
              <a:buNone/>
            </a:pPr>
            <a:r>
              <a:rPr lang="en" sz="1800"/>
              <a:t>The frequency of each cycle happens rapidly. In some cases one every twenty minutes, that is over a billion in less than twelve hours.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Structure involved in reproduction</a:t>
            </a:r>
          </a:p>
        </p:txBody>
      </p:sp>
      <p:sp>
        <p:nvSpPr>
          <p:cNvPr id="68" name="Shape 68"/>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a:t>Yeast</a:t>
            </a:r>
          </a:p>
          <a:p>
            <a:pPr lvl="0">
              <a:spcBef>
                <a:spcPts val="0"/>
              </a:spcBef>
              <a:buNone/>
            </a:pPr>
            <a:r>
              <a:rPr lang="en" sz="1800"/>
              <a:t>A yeast cell starts to produce a bud of a new yeast cell. The nucleus then starts to stretch as the bud is still growing. Then, the yeast cell is too big for the original cell and splits off ending with two yeast cells. Then the cycle starts again.</a:t>
            </a:r>
          </a:p>
        </p:txBody>
      </p:sp>
      <p:sp>
        <p:nvSpPr>
          <p:cNvPr id="69" name="Shape 69"/>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None/>
            </a:pPr>
            <a:r>
              <a:rPr lang="en" sz="1800" b="1"/>
              <a:t>Eubacteria</a:t>
            </a:r>
          </a:p>
          <a:p>
            <a:pPr lvl="0" rtl="0">
              <a:spcBef>
                <a:spcPts val="0"/>
              </a:spcBef>
              <a:buNone/>
            </a:pPr>
            <a:r>
              <a:rPr lang="en" sz="1800"/>
              <a:t>Bacteria reproduction is asexual because only one parent is needed to reproduce. There is no nucleus in the cell other than floating DNA in the cytoplasm.The bacteria is formed into two when it cuts off in the middle. The new bacteria is identical to its its parent.</a:t>
            </a:r>
          </a:p>
          <a:p>
            <a:pPr lvl="0" rtl="0">
              <a:spcBef>
                <a:spcPts val="0"/>
              </a:spcBef>
              <a:buNone/>
            </a:pPr>
            <a:endParaRPr sz="1800"/>
          </a:p>
          <a:p>
            <a:pPr lvl="0">
              <a:spcBef>
                <a:spcPts val="0"/>
              </a:spcBef>
              <a:buNone/>
            </a:pPr>
            <a:endParaRPr sz="1800"/>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Age of sexual maturity</a:t>
            </a:r>
          </a:p>
        </p:txBody>
      </p:sp>
      <p:sp>
        <p:nvSpPr>
          <p:cNvPr id="75" name="Shape 75"/>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a:t>Yeast </a:t>
            </a:r>
          </a:p>
          <a:p>
            <a:pPr lvl="0">
              <a:spcBef>
                <a:spcPts val="0"/>
              </a:spcBef>
              <a:buNone/>
            </a:pPr>
            <a:r>
              <a:rPr lang="en" sz="1800"/>
              <a:t>Since yeast is asexual, yeast starts to mature within a few seconds to reproduce populations.</a:t>
            </a:r>
          </a:p>
        </p:txBody>
      </p:sp>
      <p:sp>
        <p:nvSpPr>
          <p:cNvPr id="76" name="Shape 76"/>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None/>
            </a:pPr>
            <a:r>
              <a:rPr lang="en" sz="1800" b="1"/>
              <a:t>Eubacteria</a:t>
            </a:r>
          </a:p>
          <a:p>
            <a:pPr lvl="0" rtl="0">
              <a:spcBef>
                <a:spcPts val="0"/>
              </a:spcBef>
              <a:buNone/>
            </a:pPr>
            <a:r>
              <a:rPr lang="en" sz="1800"/>
              <a:t>Just like yeast are asexual bacteria cells are matured to reproduce new cells every twenty minutes.</a:t>
            </a:r>
          </a:p>
          <a:p>
            <a:pPr lvl="0">
              <a:spcBef>
                <a:spcPts val="0"/>
              </a:spcBef>
              <a:buNone/>
            </a:pPr>
            <a:endParaRPr sz="1800"/>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Length of the period offspring dependency</a:t>
            </a:r>
          </a:p>
        </p:txBody>
      </p:sp>
      <p:sp>
        <p:nvSpPr>
          <p:cNvPr id="82" name="Shape 82"/>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a:t>Yeast</a:t>
            </a:r>
          </a:p>
          <a:p>
            <a:pPr lvl="0">
              <a:spcBef>
                <a:spcPts val="0"/>
              </a:spcBef>
              <a:buNone/>
            </a:pPr>
            <a:r>
              <a:rPr lang="en" sz="1800"/>
              <a:t>Only a few seconds. It depends until the new cell budding is too big.</a:t>
            </a:r>
          </a:p>
        </p:txBody>
      </p:sp>
      <p:sp>
        <p:nvSpPr>
          <p:cNvPr id="83" name="Shape 83"/>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None/>
            </a:pPr>
            <a:r>
              <a:rPr lang="en" sz="1800" b="1"/>
              <a:t>Eubacteria</a:t>
            </a:r>
          </a:p>
          <a:p>
            <a:pPr lvl="0">
              <a:spcBef>
                <a:spcPts val="0"/>
              </a:spcBef>
              <a:buNone/>
            </a:pPr>
            <a:r>
              <a:rPr lang="en" sz="1800"/>
              <a:t>They don’t depend much on their parent only as they are growing off their parent.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Life span</a:t>
            </a:r>
          </a:p>
        </p:txBody>
      </p:sp>
      <p:sp>
        <p:nvSpPr>
          <p:cNvPr id="89" name="Shape 89"/>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i="1"/>
              <a:t>Yeast</a:t>
            </a:r>
          </a:p>
          <a:p>
            <a:pPr lvl="0">
              <a:spcBef>
                <a:spcPts val="0"/>
              </a:spcBef>
              <a:buNone/>
            </a:pPr>
            <a:r>
              <a:rPr lang="en" sz="1800"/>
              <a:t>Yeast usually does not die unless it dies reaches a certain temperature. The temperature it dies is 140 degrees.</a:t>
            </a:r>
          </a:p>
        </p:txBody>
      </p:sp>
      <p:sp>
        <p:nvSpPr>
          <p:cNvPr id="90" name="Shape 90"/>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None/>
            </a:pPr>
            <a:r>
              <a:rPr lang="en" sz="1800" b="1" i="1"/>
              <a:t>Bacteria </a:t>
            </a:r>
          </a:p>
          <a:p>
            <a:pPr lvl="0">
              <a:spcBef>
                <a:spcPts val="0"/>
              </a:spcBef>
              <a:buNone/>
            </a:pPr>
            <a:r>
              <a:rPr lang="en" sz="1800"/>
              <a:t>Some kinds of bacteria die in certain temperatures. Others die if they are washed off, and some if they don't have a food source.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Mating behaviors</a:t>
            </a:r>
          </a:p>
        </p:txBody>
      </p:sp>
      <p:sp>
        <p:nvSpPr>
          <p:cNvPr id="96" name="Shape 96"/>
          <p:cNvSpPr txBox="1">
            <a:spLocks noGrp="1"/>
          </p:cNvSpPr>
          <p:nvPr>
            <p:ph type="body" idx="1"/>
          </p:nvPr>
        </p:nvSpPr>
        <p:spPr>
          <a:xfrm>
            <a:off x="311700" y="1152475"/>
            <a:ext cx="3999900" cy="3416400"/>
          </a:xfrm>
          <a:prstGeom prst="rect">
            <a:avLst/>
          </a:prstGeom>
        </p:spPr>
        <p:txBody>
          <a:bodyPr lIns="91425" tIns="91425" rIns="91425" bIns="91425" anchor="t" anchorCtr="0">
            <a:noAutofit/>
          </a:bodyPr>
          <a:lstStyle/>
          <a:p>
            <a:pPr lvl="0" rtl="0">
              <a:spcBef>
                <a:spcPts val="0"/>
              </a:spcBef>
              <a:buNone/>
            </a:pPr>
            <a:r>
              <a:rPr lang="en" sz="1800" b="1"/>
              <a:t>Yeast</a:t>
            </a:r>
          </a:p>
          <a:p>
            <a:pPr lvl="0">
              <a:spcBef>
                <a:spcPts val="0"/>
              </a:spcBef>
              <a:buNone/>
            </a:pPr>
            <a:r>
              <a:rPr lang="en" sz="1800"/>
              <a:t>Since yeast is reproduced as an asexual meaning it only has one parent, and it’s an identical copy of its single parent cell.</a:t>
            </a:r>
          </a:p>
        </p:txBody>
      </p:sp>
      <p:sp>
        <p:nvSpPr>
          <p:cNvPr id="97" name="Shape 97"/>
          <p:cNvSpPr txBox="1">
            <a:spLocks noGrp="1"/>
          </p:cNvSpPr>
          <p:nvPr>
            <p:ph type="body" idx="2"/>
          </p:nvPr>
        </p:nvSpPr>
        <p:spPr>
          <a:xfrm>
            <a:off x="4832400" y="1152475"/>
            <a:ext cx="3999900" cy="3416400"/>
          </a:xfrm>
          <a:prstGeom prst="rect">
            <a:avLst/>
          </a:prstGeom>
        </p:spPr>
        <p:txBody>
          <a:bodyPr lIns="91425" tIns="91425" rIns="91425" bIns="91425" anchor="t" anchorCtr="0">
            <a:noAutofit/>
          </a:bodyPr>
          <a:lstStyle/>
          <a:p>
            <a:pPr lvl="0" rtl="0">
              <a:spcBef>
                <a:spcPts val="0"/>
              </a:spcBef>
              <a:buClr>
                <a:schemeClr val="dk1"/>
              </a:buClr>
              <a:buSzPct val="61111"/>
              <a:buFont typeface="Arial"/>
              <a:buNone/>
            </a:pPr>
            <a:r>
              <a:rPr lang="en" sz="1800" b="1"/>
              <a:t>Eubacteria</a:t>
            </a:r>
          </a:p>
          <a:p>
            <a:pPr lvl="0">
              <a:spcBef>
                <a:spcPts val="0"/>
              </a:spcBef>
              <a:buClr>
                <a:schemeClr val="dk1"/>
              </a:buClr>
              <a:buSzPct val="61111"/>
              <a:buFont typeface="Arial"/>
              <a:buNone/>
            </a:pPr>
            <a:r>
              <a:rPr lang="en" sz="1800"/>
              <a:t>Bacteria is asexual just like yeast. It only has one parent to reproduce a daughter.</a:t>
            </a:r>
          </a:p>
        </p:txBody>
      </p:sp>
    </p:spTree>
  </p:cSld>
  <p:clrMapOvr>
    <a:masterClrMapping/>
  </p:clrMapOvr>
  <p:transition spd="slow">
    <p:cut/>
  </p:transition>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376</Words>
  <Application>Microsoft Office PowerPoint</Application>
  <PresentationFormat>On-screen Show (16:9)</PresentationFormat>
  <Paragraphs>31</Paragraphs>
  <Slides>7</Slides>
  <Notes>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vt:i4>
      </vt:variant>
    </vt:vector>
  </HeadingPairs>
  <TitlesOfParts>
    <vt:vector size="9" baseType="lpstr">
      <vt:lpstr>Arial</vt:lpstr>
      <vt:lpstr>simple-light-2</vt:lpstr>
      <vt:lpstr>Yeast vs Eubacteria</vt:lpstr>
      <vt:lpstr>Frequency of reproductive cycle</vt:lpstr>
      <vt:lpstr>Structure involved in reproduction</vt:lpstr>
      <vt:lpstr>Age of sexual maturity</vt:lpstr>
      <vt:lpstr>Length of the period offspring dependency</vt:lpstr>
      <vt:lpstr>Life span</vt:lpstr>
      <vt:lpstr>Mating behaviors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Yeast vs Eubacteria</dc:title>
  <cp:lastModifiedBy>David Swart</cp:lastModifiedBy>
  <cp:revision>2</cp:revision>
  <dcterms:modified xsi:type="dcterms:W3CDTF">2016-04-06T18:29:24Z</dcterms:modified>
</cp:coreProperties>
</file>