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948670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1959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686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036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5648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6763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183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Regeneration_(biology)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en.wikipedia.org/wiki/Hydrozo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n.wikipedia.org/wiki/Cnidaria" TargetMode="External"/><Relationship Id="rId5" Type="http://schemas.openxmlformats.org/officeDocument/2006/relationships/hyperlink" Target="https://en.wikipedia.org/wiki/Genus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en.wikipedia.org/wiki/Senescenc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://animals.nationalgeographic.com/animals/fish/sea-horse/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defenders.org/dolphin/basic-facts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://animals.mom.me/mating-reproduction-dolphins-10869.html" TargetMode="External"/><Relationship Id="rId10" Type="http://schemas.openxmlformats.org/officeDocument/2006/relationships/image" Target="../media/image17.png"/><Relationship Id="rId4" Type="http://schemas.openxmlformats.org/officeDocument/2006/relationships/hyperlink" Target="http://news.nationalgeographic.com/news/2002/06/0614_seahorse_recov_2.html" TargetMode="External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D3E4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64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The Reproduction of Hydras, Sea Horses and Dolphins </a:t>
            </a:r>
          </a:p>
        </p:txBody>
      </p:sp>
      <p:sp>
        <p:nvSpPr>
          <p:cNvPr id="56" name="Shape 56"/>
          <p:cNvSpPr txBox="1"/>
          <p:nvPr/>
        </p:nvSpPr>
        <p:spPr>
          <a:xfrm>
            <a:off x="2123275" y="2347375"/>
            <a:ext cx="5666700" cy="205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9" y="1797400"/>
            <a:ext cx="2563980" cy="252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Shape 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2151" y="1744413"/>
            <a:ext cx="2934248" cy="293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Shape 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3021" y="1797396"/>
            <a:ext cx="3790978" cy="2520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Hydra Reproduction 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311700" y="1656975"/>
            <a:ext cx="8341500" cy="2911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1.Reproduces asexually AND sexually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2. Can live for 1,400 years (estimated)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899" y="126550"/>
            <a:ext cx="4065399" cy="203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9850" y="1954062"/>
            <a:ext cx="3600450" cy="25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/>
        </p:nvSpPr>
        <p:spPr>
          <a:xfrm>
            <a:off x="311700" y="886025"/>
            <a:ext cx="4693200" cy="77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 i="1"/>
              <a:t>Hydra</a:t>
            </a:r>
            <a:r>
              <a:rPr lang="en"/>
              <a:t> is a </a:t>
            </a:r>
            <a:r>
              <a:rPr lang="en">
                <a:hlinkClick r:id="rId5"/>
              </a:rPr>
              <a:t>genus</a:t>
            </a:r>
            <a:r>
              <a:rPr lang="en"/>
              <a:t> of small, fresh-water animals of the phylum </a:t>
            </a:r>
            <a:r>
              <a:rPr lang="en">
                <a:hlinkClick r:id="rId6"/>
              </a:rPr>
              <a:t>Cnidaria</a:t>
            </a:r>
            <a:r>
              <a:rPr lang="en"/>
              <a:t> and class </a:t>
            </a:r>
            <a:r>
              <a:rPr lang="en">
                <a:hlinkClick r:id="rId7"/>
              </a:rPr>
              <a:t>H</a:t>
            </a:r>
            <a:r>
              <a:rPr lang="en"/>
              <a:t> native to the temperate and tropical regions. Biologists are especially interested in </a:t>
            </a:r>
            <a:r>
              <a:rPr lang="en" i="1"/>
              <a:t>Hydra</a:t>
            </a:r>
            <a:r>
              <a:rPr lang="en"/>
              <a:t> because of their </a:t>
            </a:r>
            <a:r>
              <a:rPr lang="en">
                <a:hlinkClick r:id="rId8"/>
              </a:rPr>
              <a:t>regenerative ability</a:t>
            </a:r>
            <a:r>
              <a:rPr lang="en"/>
              <a:t> – they appear not to </a:t>
            </a:r>
            <a:r>
              <a:rPr lang="en">
                <a:hlinkClick r:id="rId9"/>
              </a:rPr>
              <a:t>age</a:t>
            </a:r>
            <a:r>
              <a:rPr lang="en"/>
              <a:t> or die of old age.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Seahorse Reproduction 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207125" y="2411675"/>
            <a:ext cx="5880000" cy="2157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Pregnancy lasts  10-25 days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Can carry up to 2,000 babies at one time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Only reproduces sexually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Males become pregnant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1-5 year life expectancy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5" name="Shape 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675" y="0"/>
            <a:ext cx="3665125" cy="241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Shape 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1499" y="2103599"/>
            <a:ext cx="3048250" cy="28606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 txBox="1"/>
          <p:nvPr/>
        </p:nvSpPr>
        <p:spPr>
          <a:xfrm>
            <a:off x="207125" y="1017725"/>
            <a:ext cx="4855800" cy="134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rgbClr val="333333"/>
                </a:solidFill>
              </a:rPr>
              <a:t>Found in shallow tropical and temperate waters throughout the world, these upright-swimming relatives of the pipefish can range in size from 0.6 inches (1.5 centimeters) to 14 inches (35 centimeters) long.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9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92050"/>
            <a:ext cx="8520600" cy="65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Dolphin Reproduction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11700" y="1806550"/>
            <a:ext cx="6960600" cy="2762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Only reproduce sexually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Not monogamous animals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Males will herd females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They mate year round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They are pregnant 7-17 months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Will carry one clf at a time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Will nurse anywhere from 11 months- two years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Stay between 3-8 years old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Can live anywhere between 29-60 years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(most info depends on species and location)</a:t>
            </a:r>
          </a:p>
        </p:txBody>
      </p:sp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1421" y="92050"/>
            <a:ext cx="3180049" cy="331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Shape 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7175" y="230125"/>
            <a:ext cx="1690124" cy="210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1425" y="3034200"/>
            <a:ext cx="3288375" cy="19730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 txBox="1"/>
          <p:nvPr/>
        </p:nvSpPr>
        <p:spPr>
          <a:xfrm>
            <a:off x="127500" y="529300"/>
            <a:ext cx="3922800" cy="139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>
                <a:solidFill>
                  <a:srgbClr val="454545"/>
                </a:solidFill>
              </a:rPr>
              <a:t>Dolphins have a streamlined fusiform body which has been adapted by evolution to swim fast.Most species have gray skin tones, although there are a few with black stripes, spots or even huge parts like the killer whale.Dolphins have no hair, which is one common characteristic of most mammals.Dolphins have a large fin at the top which helps them for balance and direction.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B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Similarities and Differences 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ALL reproduce sexually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Only hydras reproduce asexually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Only dolphins and seahorses become pregnant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Dolphins and seahorses are animals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All live in the ocean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Dolphins and seahorses have many different species around the world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9703" y="92050"/>
            <a:ext cx="2669872" cy="1397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2894" y="1624503"/>
            <a:ext cx="2063674" cy="1961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3842" y="3585680"/>
            <a:ext cx="1130157" cy="1606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FF0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Sources 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http://animals.nationalgeographic.com/animals/fish/sea-horse/</a:t>
            </a:r>
          </a:p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http://news.nationalgeographic.com/news/2002/06/0614_seahorse_recov_2.html</a:t>
            </a:r>
          </a:p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http://animals.mom.me/mating-reproduction-dolphins-10869.html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Those sheet things </a:t>
            </a:r>
          </a:p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http://www.defenders.org/dolphin/basic-facts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3" name="Shape 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87625" y="2922700"/>
            <a:ext cx="3256375" cy="21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39749" y="80549"/>
            <a:ext cx="1643199" cy="259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8450" y="3624624"/>
            <a:ext cx="3990247" cy="157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27624" y="0"/>
            <a:ext cx="1923375" cy="1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799924" y="-57525"/>
            <a:ext cx="1343149" cy="134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On-screen Show (16:9)</PresentationFormat>
  <Paragraphs>40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simple-light-2</vt:lpstr>
      <vt:lpstr>The Reproduction of Hydras, Sea Horses and Dolphins </vt:lpstr>
      <vt:lpstr>Hydra Reproduction </vt:lpstr>
      <vt:lpstr>Seahorse Reproduction </vt:lpstr>
      <vt:lpstr>Dolphin Reproduction</vt:lpstr>
      <vt:lpstr>Similarities and Differences </vt:lpstr>
      <vt:lpstr>Sources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Reproduction of Hydras, Sea Horses and Dolphins </dc:title>
  <cp:lastModifiedBy>David Swart</cp:lastModifiedBy>
  <cp:revision>2</cp:revision>
  <dcterms:modified xsi:type="dcterms:W3CDTF">2016-04-06T18:49:03Z</dcterms:modified>
</cp:coreProperties>
</file>