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
  </p:notesMasterIdLst>
  <p:sldIdLst>
    <p:sldId id="256" r:id="rId2"/>
    <p:sldId id="257" r:id="rId3"/>
    <p:sldId id="258" r:id="rId4"/>
    <p:sldId id="259" r:id="rId5"/>
  </p:sldIdLst>
  <p:sldSz cx="9144000" cy="5143500" type="screen16x9"/>
  <p:notesSz cx="6858000" cy="9144000"/>
  <p:embeddedFontLst>
    <p:embeddedFont>
      <p:font typeface="Roboto" panose="020B0604020202020204" charset="0"/>
      <p:regular r:id="rId7"/>
      <p:bold r:id="rId8"/>
      <p:italic r:id="rId9"/>
      <p:boldItalic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402832198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581173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1435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12961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77429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6098378" y="4"/>
            <a:ext cx="3045625" cy="2030570"/>
            <a:chOff x="6098378" y="4"/>
            <a:chExt cx="3045625" cy="2030570"/>
          </a:xfrm>
        </p:grpSpPr>
        <p:sp>
          <p:nvSpPr>
            <p:cNvPr id="11" name="Shape 1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2" name="Shape 1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3" name="Shape 1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14" name="Shape 1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5" name="Shape 1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16" name="Shape 16"/>
          <p:cNvSpPr txBox="1">
            <a:spLocks noGrp="1"/>
          </p:cNvSpPr>
          <p:nvPr>
            <p:ph type="ctrTitle"/>
          </p:nvPr>
        </p:nvSpPr>
        <p:spPr>
          <a:xfrm>
            <a:off x="598100" y="1775222"/>
            <a:ext cx="8222100" cy="838800"/>
          </a:xfrm>
          <a:prstGeom prst="rect">
            <a:avLst/>
          </a:prstGeom>
        </p:spPr>
        <p:txBody>
          <a:bodyPr lIns="91425" tIns="91425" rIns="91425" bIns="91425" anchor="b" anchorCtr="0"/>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a:endParaRPr/>
          </a:p>
        </p:txBody>
      </p:sp>
      <p:sp>
        <p:nvSpPr>
          <p:cNvPr id="17" name="Shape 17"/>
          <p:cNvSpPr txBox="1">
            <a:spLocks noGrp="1"/>
          </p:cNvSpPr>
          <p:nvPr>
            <p:ph type="subTitle" idx="1"/>
          </p:nvPr>
        </p:nvSpPr>
        <p:spPr>
          <a:xfrm>
            <a:off x="598088" y="2715912"/>
            <a:ext cx="8222100" cy="432900"/>
          </a:xfrm>
          <a:prstGeom prst="rect">
            <a:avLst/>
          </a:prstGeom>
        </p:spPr>
        <p:txBody>
          <a:bodyPr lIns="91425" tIns="91425" rIns="91425" bIns="91425" anchor="t" anchorCtr="0"/>
          <a:lstStyle>
            <a:lvl1pPr lvl="0">
              <a:lnSpc>
                <a:spcPct val="100000"/>
              </a:lnSpc>
              <a:spcBef>
                <a:spcPts val="0"/>
              </a:spcBef>
              <a:spcAft>
                <a:spcPts val="0"/>
              </a:spcAft>
              <a:buClr>
                <a:schemeClr val="lt1"/>
              </a:buClr>
              <a:buSzPct val="100000"/>
              <a:buNone/>
              <a:defRPr sz="2100">
                <a:solidFill>
                  <a:schemeClr val="lt1"/>
                </a:solidFill>
              </a:defRPr>
            </a:lvl1pPr>
            <a:lvl2pPr lvl="1">
              <a:lnSpc>
                <a:spcPct val="100000"/>
              </a:lnSpc>
              <a:spcBef>
                <a:spcPts val="0"/>
              </a:spcBef>
              <a:spcAft>
                <a:spcPts val="0"/>
              </a:spcAft>
              <a:buClr>
                <a:schemeClr val="lt1"/>
              </a:buClr>
              <a:buSzPct val="100000"/>
              <a:buNone/>
              <a:defRPr sz="2100">
                <a:solidFill>
                  <a:schemeClr val="lt1"/>
                </a:solidFill>
              </a:defRPr>
            </a:lvl2pPr>
            <a:lvl3pPr lvl="2">
              <a:lnSpc>
                <a:spcPct val="100000"/>
              </a:lnSpc>
              <a:spcBef>
                <a:spcPts val="0"/>
              </a:spcBef>
              <a:spcAft>
                <a:spcPts val="0"/>
              </a:spcAft>
              <a:buClr>
                <a:schemeClr val="lt1"/>
              </a:buClr>
              <a:buSzPct val="100000"/>
              <a:buNone/>
              <a:defRPr sz="2100">
                <a:solidFill>
                  <a:schemeClr val="lt1"/>
                </a:solidFill>
              </a:defRPr>
            </a:lvl3pPr>
            <a:lvl4pPr lvl="3">
              <a:lnSpc>
                <a:spcPct val="100000"/>
              </a:lnSpc>
              <a:spcBef>
                <a:spcPts val="0"/>
              </a:spcBef>
              <a:spcAft>
                <a:spcPts val="0"/>
              </a:spcAft>
              <a:buClr>
                <a:schemeClr val="lt1"/>
              </a:buClr>
              <a:buSzPct val="100000"/>
              <a:buNone/>
              <a:defRPr sz="2100">
                <a:solidFill>
                  <a:schemeClr val="lt1"/>
                </a:solidFill>
              </a:defRPr>
            </a:lvl4pPr>
            <a:lvl5pPr lvl="4">
              <a:lnSpc>
                <a:spcPct val="100000"/>
              </a:lnSpc>
              <a:spcBef>
                <a:spcPts val="0"/>
              </a:spcBef>
              <a:spcAft>
                <a:spcPts val="0"/>
              </a:spcAft>
              <a:buClr>
                <a:schemeClr val="lt1"/>
              </a:buClr>
              <a:buSzPct val="100000"/>
              <a:buNone/>
              <a:defRPr sz="2100">
                <a:solidFill>
                  <a:schemeClr val="lt1"/>
                </a:solidFill>
              </a:defRPr>
            </a:lvl5pPr>
            <a:lvl6pPr lvl="5">
              <a:lnSpc>
                <a:spcPct val="100000"/>
              </a:lnSpc>
              <a:spcBef>
                <a:spcPts val="0"/>
              </a:spcBef>
              <a:spcAft>
                <a:spcPts val="0"/>
              </a:spcAft>
              <a:buClr>
                <a:schemeClr val="lt1"/>
              </a:buClr>
              <a:buSzPct val="100000"/>
              <a:buNone/>
              <a:defRPr sz="2100">
                <a:solidFill>
                  <a:schemeClr val="lt1"/>
                </a:solidFill>
              </a:defRPr>
            </a:lvl6pPr>
            <a:lvl7pPr lvl="6">
              <a:lnSpc>
                <a:spcPct val="100000"/>
              </a:lnSpc>
              <a:spcBef>
                <a:spcPts val="0"/>
              </a:spcBef>
              <a:spcAft>
                <a:spcPts val="0"/>
              </a:spcAft>
              <a:buClr>
                <a:schemeClr val="lt1"/>
              </a:buClr>
              <a:buSzPct val="100000"/>
              <a:buNone/>
              <a:defRPr sz="2100">
                <a:solidFill>
                  <a:schemeClr val="lt1"/>
                </a:solidFill>
              </a:defRPr>
            </a:lvl7pPr>
            <a:lvl8pPr lvl="7">
              <a:lnSpc>
                <a:spcPct val="100000"/>
              </a:lnSpc>
              <a:spcBef>
                <a:spcPts val="0"/>
              </a:spcBef>
              <a:spcAft>
                <a:spcPts val="0"/>
              </a:spcAft>
              <a:buClr>
                <a:schemeClr val="lt1"/>
              </a:buClr>
              <a:buSzPct val="100000"/>
              <a:buNone/>
              <a:defRPr sz="2100">
                <a:solidFill>
                  <a:schemeClr val="lt1"/>
                </a:solidFill>
              </a:defRPr>
            </a:lvl8pPr>
            <a:lvl9pPr lvl="8">
              <a:lnSpc>
                <a:spcPct val="100000"/>
              </a:lnSpc>
              <a:spcBef>
                <a:spcPts val="0"/>
              </a:spcBef>
              <a:spcAft>
                <a:spcPts val="0"/>
              </a:spcAft>
              <a:buClr>
                <a:schemeClr val="lt1"/>
              </a:buClr>
              <a:buSzPct val="100000"/>
              <a:buNone/>
              <a:defRPr sz="2100">
                <a:solidFill>
                  <a:schemeClr val="lt1"/>
                </a:solidFill>
              </a:defRPr>
            </a:lvl9pPr>
          </a:lstStyle>
          <a:p>
            <a:endParaRPr/>
          </a:p>
        </p:txBody>
      </p:sp>
      <p:sp>
        <p:nvSpPr>
          <p:cNvPr id="18" name="Shape 1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9"/>
        <p:cNvGrpSpPr/>
        <p:nvPr/>
      </p:nvGrpSpPr>
      <p:grpSpPr>
        <a:xfrm>
          <a:off x="0" y="0"/>
          <a:ext cx="0" cy="0"/>
          <a:chOff x="0" y="0"/>
          <a:chExt cx="0" cy="0"/>
        </a:xfrm>
      </p:grpSpPr>
      <p:grpSp>
        <p:nvGrpSpPr>
          <p:cNvPr id="20" name="Shape 20"/>
          <p:cNvGrpSpPr/>
          <p:nvPr/>
        </p:nvGrpSpPr>
        <p:grpSpPr>
          <a:xfrm>
            <a:off x="6098378" y="4"/>
            <a:ext cx="3045625" cy="2030570"/>
            <a:chOff x="6098378" y="4"/>
            <a:chExt cx="3045625" cy="2030570"/>
          </a:xfrm>
        </p:grpSpPr>
        <p:sp>
          <p:nvSpPr>
            <p:cNvPr id="21" name="Shape 2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22" name="Shape 2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23" name="Shape 2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24" name="Shape 2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25" name="Shape 2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26" name="Shape 26"/>
          <p:cNvSpPr txBox="1">
            <a:spLocks noGrp="1"/>
          </p:cNvSpPr>
          <p:nvPr>
            <p:ph type="title"/>
          </p:nvPr>
        </p:nvSpPr>
        <p:spPr>
          <a:xfrm>
            <a:off x="598100" y="2152347"/>
            <a:ext cx="8222100" cy="838800"/>
          </a:xfrm>
          <a:prstGeom prst="rect">
            <a:avLst/>
          </a:prstGeom>
        </p:spPr>
        <p:txBody>
          <a:bodyPr lIns="91425" tIns="91425" rIns="91425" bIns="91425" anchor="ctr" anchorCtr="0"/>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a:endParaRPr/>
          </a:p>
        </p:txBody>
      </p:sp>
      <p:sp>
        <p:nvSpPr>
          <p:cNvPr id="27" name="Shape 27"/>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8"/>
        <p:cNvGrpSpPr/>
        <p:nvPr/>
      </p:nvGrpSpPr>
      <p:grpSpPr>
        <a:xfrm>
          <a:off x="0" y="0"/>
          <a:ext cx="0" cy="0"/>
          <a:chOff x="0" y="0"/>
          <a:chExt cx="0" cy="0"/>
        </a:xfrm>
      </p:grpSpPr>
      <p:grpSp>
        <p:nvGrpSpPr>
          <p:cNvPr id="29" name="Shape 29"/>
          <p:cNvGrpSpPr/>
          <p:nvPr/>
        </p:nvGrpSpPr>
        <p:grpSpPr>
          <a:xfrm>
            <a:off x="0" y="3903669"/>
            <a:ext cx="9144000" cy="1239925"/>
            <a:chOff x="0" y="3903669"/>
            <a:chExt cx="9144000" cy="1239925"/>
          </a:xfrm>
        </p:grpSpPr>
        <p:sp>
          <p:nvSpPr>
            <p:cNvPr id="30" name="Shape 30"/>
            <p:cNvSpPr/>
            <p:nvPr/>
          </p:nvSpPr>
          <p:spPr>
            <a:xfrm>
              <a:off x="8154895" y="3903669"/>
              <a:ext cx="989100" cy="9879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1" name="Shape 31"/>
            <p:cNvSpPr/>
            <p:nvPr/>
          </p:nvSpPr>
          <p:spPr>
            <a:xfrm flipH="1">
              <a:off x="6181162" y="3903669"/>
              <a:ext cx="989100" cy="9879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2" name="Shape 32"/>
            <p:cNvSpPr/>
            <p:nvPr/>
          </p:nvSpPr>
          <p:spPr>
            <a:xfrm>
              <a:off x="7170274" y="3903669"/>
              <a:ext cx="989100" cy="9879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3" name="Shape 33"/>
            <p:cNvSpPr/>
            <p:nvPr/>
          </p:nvSpPr>
          <p:spPr>
            <a:xfrm rot="10800000">
              <a:off x="8154757" y="3903682"/>
              <a:ext cx="989100" cy="987900"/>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34" name="Shape 34"/>
            <p:cNvSpPr/>
            <p:nvPr/>
          </p:nvSpPr>
          <p:spPr>
            <a:xfrm>
              <a:off x="0" y="4891594"/>
              <a:ext cx="9144000" cy="2520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35" name="Shape 35"/>
          <p:cNvSpPr txBox="1">
            <a:spLocks noGrp="1"/>
          </p:cNvSpPr>
          <p:nvPr>
            <p:ph type="title"/>
          </p:nvPr>
        </p:nvSpPr>
        <p:spPr>
          <a:xfrm>
            <a:off x="311700" y="410000"/>
            <a:ext cx="8520600"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6" name="Shape 36"/>
          <p:cNvSpPr txBox="1">
            <a:spLocks noGrp="1"/>
          </p:cNvSpPr>
          <p:nvPr>
            <p:ph type="body" idx="1"/>
          </p:nvPr>
        </p:nvSpPr>
        <p:spPr>
          <a:xfrm>
            <a:off x="311700" y="1229875"/>
            <a:ext cx="8520600" cy="3339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311700" y="410000"/>
            <a:ext cx="8520600"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body" idx="1"/>
          </p:nvPr>
        </p:nvSpPr>
        <p:spPr>
          <a:xfrm>
            <a:off x="311700" y="1229975"/>
            <a:ext cx="3999900" cy="3339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1" name="Shape 41"/>
          <p:cNvSpPr txBox="1">
            <a:spLocks noGrp="1"/>
          </p:cNvSpPr>
          <p:nvPr>
            <p:ph type="body" idx="2"/>
          </p:nvPr>
        </p:nvSpPr>
        <p:spPr>
          <a:xfrm>
            <a:off x="4832400" y="1229975"/>
            <a:ext cx="3999900" cy="3339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2" name="Shape 42"/>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11700" y="410000"/>
            <a:ext cx="8520600" cy="607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5" name="Shape 45"/>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8" name="Shape 48"/>
          <p:cNvSpPr txBox="1">
            <a:spLocks noGrp="1"/>
          </p:cNvSpPr>
          <p:nvPr>
            <p:ph type="body" idx="1"/>
          </p:nvPr>
        </p:nvSpPr>
        <p:spPr>
          <a:xfrm>
            <a:off x="311700" y="1465804"/>
            <a:ext cx="2808000" cy="31032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9" name="Shape 49"/>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50"/>
        <p:cNvGrpSpPr/>
        <p:nvPr/>
      </p:nvGrpSpPr>
      <p:grpSpPr>
        <a:xfrm>
          <a:off x="0" y="0"/>
          <a:ext cx="0" cy="0"/>
          <a:chOff x="0" y="0"/>
          <a:chExt cx="0" cy="0"/>
        </a:xfrm>
      </p:grpSpPr>
      <p:grpSp>
        <p:nvGrpSpPr>
          <p:cNvPr id="51" name="Shape 51"/>
          <p:cNvGrpSpPr/>
          <p:nvPr/>
        </p:nvGrpSpPr>
        <p:grpSpPr>
          <a:xfrm>
            <a:off x="6098378" y="4"/>
            <a:ext cx="3045625" cy="2030570"/>
            <a:chOff x="6098378" y="4"/>
            <a:chExt cx="3045625" cy="2030570"/>
          </a:xfrm>
        </p:grpSpPr>
        <p:sp>
          <p:nvSpPr>
            <p:cNvPr id="52" name="Shape 52"/>
            <p:cNvSpPr/>
            <p:nvPr/>
          </p:nvSpPr>
          <p:spPr>
            <a:xfrm>
              <a:off x="8128803" y="15"/>
              <a:ext cx="1015200" cy="10152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3" name="Shape 53"/>
            <p:cNvSpPr/>
            <p:nvPr/>
          </p:nvSpPr>
          <p:spPr>
            <a:xfrm flipH="1">
              <a:off x="7113463" y="4"/>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4" name="Shape 54"/>
            <p:cNvSpPr/>
            <p:nvPr/>
          </p:nvSpPr>
          <p:spPr>
            <a:xfrm rot="10800000" flipH="1">
              <a:off x="7113588" y="106"/>
              <a:ext cx="1015200" cy="1015200"/>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5" name="Shape 55"/>
            <p:cNvSpPr/>
            <p:nvPr/>
          </p:nvSpPr>
          <p:spPr>
            <a:xfrm rot="10800000">
              <a:off x="6098378" y="96"/>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6" name="Shape 56"/>
            <p:cNvSpPr/>
            <p:nvPr/>
          </p:nvSpPr>
          <p:spPr>
            <a:xfrm rot="10800000">
              <a:off x="8128789" y="1015375"/>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grpSp>
      <p:sp>
        <p:nvSpPr>
          <p:cNvPr id="57" name="Shape 57"/>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58" name="Shape 5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59"/>
        <p:cNvGrpSpPr/>
        <p:nvPr/>
      </p:nvGrpSpPr>
      <p:grpSpPr>
        <a:xfrm>
          <a:off x="0" y="0"/>
          <a:ext cx="0" cy="0"/>
          <a:chOff x="0" y="0"/>
          <a:chExt cx="0" cy="0"/>
        </a:xfrm>
      </p:grpSpPr>
      <p:sp>
        <p:nvSpPr>
          <p:cNvPr id="60" name="Shape 60"/>
          <p:cNvSpPr/>
          <p:nvPr/>
        </p:nvSpPr>
        <p:spPr>
          <a:xfrm>
            <a:off x="4572000" y="-17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61" name="Shape 61"/>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62" name="Shape 62"/>
          <p:cNvSpPr txBox="1">
            <a:spLocks noGrp="1"/>
          </p:cNvSpPr>
          <p:nvPr>
            <p:ph type="title"/>
          </p:nvPr>
        </p:nvSpPr>
        <p:spPr>
          <a:xfrm>
            <a:off x="265500" y="1151100"/>
            <a:ext cx="4045200" cy="15645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63" name="Shape 63"/>
          <p:cNvSpPr txBox="1">
            <a:spLocks noGrp="1"/>
          </p:cNvSpPr>
          <p:nvPr>
            <p:ph type="subTitle" idx="1"/>
          </p:nvPr>
        </p:nvSpPr>
        <p:spPr>
          <a:xfrm>
            <a:off x="265500" y="2769001"/>
            <a:ext cx="4045200" cy="12693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64" name="Shape 64"/>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65" name="Shape 65"/>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66"/>
        <p:cNvGrpSpPr/>
        <p:nvPr/>
      </p:nvGrpSpPr>
      <p:grpSpPr>
        <a:xfrm>
          <a:off x="0" y="0"/>
          <a:ext cx="0" cy="0"/>
          <a:chOff x="0" y="0"/>
          <a:chExt cx="0" cy="0"/>
        </a:xfrm>
      </p:grpSpPr>
      <p:sp>
        <p:nvSpPr>
          <p:cNvPr id="67" name="Shape 67"/>
          <p:cNvSpPr txBox="1">
            <a:spLocks noGrp="1"/>
          </p:cNvSpPr>
          <p:nvPr>
            <p:ph type="body" idx="1"/>
          </p:nvPr>
        </p:nvSpPr>
        <p:spPr>
          <a:xfrm>
            <a:off x="319500" y="4230575"/>
            <a:ext cx="5998800" cy="5988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68" name="Shape 6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bg>
      <p:bgPr>
        <a:solidFill>
          <a:schemeClr val="dk1"/>
        </a:solidFill>
        <a:effectLst/>
      </p:bgPr>
    </p:bg>
    <p:spTree>
      <p:nvGrpSpPr>
        <p:cNvPr id="1" name="Shape 69"/>
        <p:cNvGrpSpPr/>
        <p:nvPr/>
      </p:nvGrpSpPr>
      <p:grpSpPr>
        <a:xfrm>
          <a:off x="0" y="0"/>
          <a:ext cx="0" cy="0"/>
          <a:chOff x="0" y="0"/>
          <a:chExt cx="0" cy="0"/>
        </a:xfrm>
      </p:grpSpPr>
      <p:grpSp>
        <p:nvGrpSpPr>
          <p:cNvPr id="70" name="Shape 70"/>
          <p:cNvGrpSpPr/>
          <p:nvPr/>
        </p:nvGrpSpPr>
        <p:grpSpPr>
          <a:xfrm>
            <a:off x="6098378" y="4"/>
            <a:ext cx="3045625" cy="2030570"/>
            <a:chOff x="6098378" y="4"/>
            <a:chExt cx="3045625" cy="2030570"/>
          </a:xfrm>
        </p:grpSpPr>
        <p:sp>
          <p:nvSpPr>
            <p:cNvPr id="71" name="Shape 7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2" name="Shape 7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73" name="Shape 7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74" name="Shape 7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5" name="Shape 7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76" name="Shape 76"/>
          <p:cNvSpPr txBox="1">
            <a:spLocks noGrp="1"/>
          </p:cNvSpPr>
          <p:nvPr>
            <p:ph type="title"/>
          </p:nvPr>
        </p:nvSpPr>
        <p:spPr>
          <a:xfrm>
            <a:off x="311700" y="1256050"/>
            <a:ext cx="8520600" cy="2030700"/>
          </a:xfrm>
          <a:prstGeom prst="rect">
            <a:avLst/>
          </a:prstGeom>
        </p:spPr>
        <p:txBody>
          <a:bodyPr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77" name="Shape 77"/>
          <p:cNvSpPr txBox="1">
            <a:spLocks noGrp="1"/>
          </p:cNvSpPr>
          <p:nvPr>
            <p:ph type="body" idx="1"/>
          </p:nvPr>
        </p:nvSpPr>
        <p:spPr>
          <a:xfrm>
            <a:off x="311700" y="3369225"/>
            <a:ext cx="8520600" cy="1281900"/>
          </a:xfrm>
          <a:prstGeom prst="rect">
            <a:avLst/>
          </a:prstGeom>
        </p:spPr>
        <p:txBody>
          <a:bodyPr lIns="91425" tIns="91425" rIns="91425" bIns="91425" anchor="t" anchorCtr="0"/>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a:endParaRPr/>
          </a:p>
        </p:txBody>
      </p:sp>
      <p:sp>
        <p:nvSpPr>
          <p:cNvPr id="78" name="Shape 78"/>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9"/>
        <p:cNvGrpSpPr/>
        <p:nvPr/>
      </p:nvGrpSpPr>
      <p:grpSpPr>
        <a:xfrm>
          <a:off x="0" y="0"/>
          <a:ext cx="0" cy="0"/>
          <a:chOff x="0" y="0"/>
          <a:chExt cx="0" cy="0"/>
        </a:xfrm>
      </p:grpSpPr>
      <p:sp>
        <p:nvSpPr>
          <p:cNvPr id="80" name="Shape 80"/>
          <p:cNvSpPr txBox="1">
            <a:spLocks noGrp="1"/>
          </p:cNvSpPr>
          <p:nvPr>
            <p:ph type="sldNum" idx="12"/>
          </p:nvPr>
        </p:nvSpPr>
        <p:spPr>
          <a:xfrm>
            <a:off x="8460431" y="465119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10000"/>
            <a:ext cx="8520600" cy="607800"/>
          </a:xfrm>
          <a:prstGeom prst="rect">
            <a:avLst/>
          </a:prstGeom>
          <a:noFill/>
          <a:ln>
            <a:noFill/>
          </a:ln>
        </p:spPr>
        <p:txBody>
          <a:bodyPr lIns="91425" tIns="91425" rIns="91425" bIns="91425" anchor="t" anchorCtr="0"/>
          <a:lstStyle>
            <a:lvl1pPr lv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a:spcBef>
                <a:spcPts val="0"/>
              </a:spcBef>
              <a:buClr>
                <a:schemeClr val="dk1"/>
              </a:buClr>
              <a:buSzPct val="100000"/>
              <a:buFont typeface="Roboto"/>
              <a:buNone/>
              <a:defRPr sz="3000">
                <a:solidFill>
                  <a:schemeClr val="dk1"/>
                </a:solidFill>
                <a:latin typeface="Roboto"/>
                <a:ea typeface="Roboto"/>
                <a:cs typeface="Roboto"/>
                <a:sym typeface="Roboto"/>
              </a:defRPr>
            </a:lvl2pPr>
            <a:lvl3pPr lvl="2">
              <a:spcBef>
                <a:spcPts val="0"/>
              </a:spcBef>
              <a:buClr>
                <a:schemeClr val="dk1"/>
              </a:buClr>
              <a:buSzPct val="100000"/>
              <a:buFont typeface="Roboto"/>
              <a:buNone/>
              <a:defRPr sz="3000">
                <a:solidFill>
                  <a:schemeClr val="dk1"/>
                </a:solidFill>
                <a:latin typeface="Roboto"/>
                <a:ea typeface="Roboto"/>
                <a:cs typeface="Roboto"/>
                <a:sym typeface="Roboto"/>
              </a:defRPr>
            </a:lvl3pPr>
            <a:lvl4pPr lvl="3">
              <a:spcBef>
                <a:spcPts val="0"/>
              </a:spcBef>
              <a:buClr>
                <a:schemeClr val="dk1"/>
              </a:buClr>
              <a:buSzPct val="100000"/>
              <a:buFont typeface="Roboto"/>
              <a:buNone/>
              <a:defRPr sz="3000">
                <a:solidFill>
                  <a:schemeClr val="dk1"/>
                </a:solidFill>
                <a:latin typeface="Roboto"/>
                <a:ea typeface="Roboto"/>
                <a:cs typeface="Roboto"/>
                <a:sym typeface="Roboto"/>
              </a:defRPr>
            </a:lvl4pPr>
            <a:lvl5pPr lvl="4">
              <a:spcBef>
                <a:spcPts val="0"/>
              </a:spcBef>
              <a:buClr>
                <a:schemeClr val="dk1"/>
              </a:buClr>
              <a:buSzPct val="100000"/>
              <a:buFont typeface="Roboto"/>
              <a:buNone/>
              <a:defRPr sz="3000">
                <a:solidFill>
                  <a:schemeClr val="dk1"/>
                </a:solidFill>
                <a:latin typeface="Roboto"/>
                <a:ea typeface="Roboto"/>
                <a:cs typeface="Roboto"/>
                <a:sym typeface="Roboto"/>
              </a:defRPr>
            </a:lvl5pPr>
            <a:lvl6pPr lvl="5">
              <a:spcBef>
                <a:spcPts val="0"/>
              </a:spcBef>
              <a:buClr>
                <a:schemeClr val="dk1"/>
              </a:buClr>
              <a:buSzPct val="100000"/>
              <a:buFont typeface="Roboto"/>
              <a:buNone/>
              <a:defRPr sz="3000">
                <a:solidFill>
                  <a:schemeClr val="dk1"/>
                </a:solidFill>
                <a:latin typeface="Roboto"/>
                <a:ea typeface="Roboto"/>
                <a:cs typeface="Roboto"/>
                <a:sym typeface="Roboto"/>
              </a:defRPr>
            </a:lvl6pPr>
            <a:lvl7pPr lvl="6">
              <a:spcBef>
                <a:spcPts val="0"/>
              </a:spcBef>
              <a:buClr>
                <a:schemeClr val="dk1"/>
              </a:buClr>
              <a:buSzPct val="100000"/>
              <a:buFont typeface="Roboto"/>
              <a:buNone/>
              <a:defRPr sz="3000">
                <a:solidFill>
                  <a:schemeClr val="dk1"/>
                </a:solidFill>
                <a:latin typeface="Roboto"/>
                <a:ea typeface="Roboto"/>
                <a:cs typeface="Roboto"/>
                <a:sym typeface="Roboto"/>
              </a:defRPr>
            </a:lvl7pPr>
            <a:lvl8pPr lvl="7">
              <a:spcBef>
                <a:spcPts val="0"/>
              </a:spcBef>
              <a:buClr>
                <a:schemeClr val="dk1"/>
              </a:buClr>
              <a:buSzPct val="100000"/>
              <a:buFont typeface="Roboto"/>
              <a:buNone/>
              <a:defRPr sz="3000">
                <a:solidFill>
                  <a:schemeClr val="dk1"/>
                </a:solidFill>
                <a:latin typeface="Roboto"/>
                <a:ea typeface="Roboto"/>
                <a:cs typeface="Roboto"/>
                <a:sym typeface="Roboto"/>
              </a:defRPr>
            </a:lvl8pPr>
            <a:lvl9pPr lvl="8">
              <a:spcBef>
                <a:spcPts val="0"/>
              </a:spcBef>
              <a:buClr>
                <a:schemeClr val="dk1"/>
              </a:buClr>
              <a:buSzPct val="100000"/>
              <a:buFont typeface="Roboto"/>
              <a:buNone/>
              <a:defRPr sz="3000">
                <a:solidFill>
                  <a:schemeClr val="dk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311700" y="1229875"/>
            <a:ext cx="8520600" cy="33390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Roboto"/>
              <a:defRPr sz="18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60431" y="4651190"/>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lt1"/>
                </a:solidFill>
                <a:latin typeface="Roboto"/>
                <a:ea typeface="Roboto"/>
                <a:cs typeface="Roboto"/>
                <a:sym typeface="Roboto"/>
              </a:rPr>
              <a:t>‹#›</a:t>
            </a:fld>
            <a:endParaRPr lang="en" sz="1000">
              <a:solidFill>
                <a:schemeClr val="lt1"/>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ctrTitle"/>
          </p:nvPr>
        </p:nvSpPr>
        <p:spPr>
          <a:xfrm>
            <a:off x="598100" y="1775222"/>
            <a:ext cx="8222100" cy="838800"/>
          </a:xfrm>
          <a:prstGeom prst="rect">
            <a:avLst/>
          </a:prstGeom>
        </p:spPr>
        <p:txBody>
          <a:bodyPr lIns="91425" tIns="91425" rIns="91425" bIns="91425" anchor="b" anchorCtr="0">
            <a:noAutofit/>
          </a:bodyPr>
          <a:lstStyle/>
          <a:p>
            <a:pPr lvl="0">
              <a:spcBef>
                <a:spcPts val="0"/>
              </a:spcBef>
              <a:buNone/>
            </a:pPr>
            <a:r>
              <a:rPr lang="en"/>
              <a:t>The comparison of how a seahorse and bread mold reproduce</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311700" y="0"/>
            <a:ext cx="8520600" cy="607800"/>
          </a:xfrm>
          <a:prstGeom prst="rect">
            <a:avLst/>
          </a:prstGeom>
        </p:spPr>
        <p:txBody>
          <a:bodyPr lIns="91425" tIns="91425" rIns="91425" bIns="91425" anchor="t" anchorCtr="0">
            <a:noAutofit/>
          </a:bodyPr>
          <a:lstStyle/>
          <a:p>
            <a:pPr lvl="0">
              <a:spcBef>
                <a:spcPts val="0"/>
              </a:spcBef>
              <a:buNone/>
            </a:pPr>
            <a:r>
              <a:rPr lang="en"/>
              <a:t>Seahorse</a:t>
            </a:r>
          </a:p>
        </p:txBody>
      </p:sp>
      <p:sp>
        <p:nvSpPr>
          <p:cNvPr id="92" name="Shape 92"/>
          <p:cNvSpPr txBox="1">
            <a:spLocks noGrp="1"/>
          </p:cNvSpPr>
          <p:nvPr>
            <p:ph type="body" idx="1"/>
          </p:nvPr>
        </p:nvSpPr>
        <p:spPr>
          <a:xfrm>
            <a:off x="311700" y="523525"/>
            <a:ext cx="8520600" cy="3339000"/>
          </a:xfrm>
          <a:prstGeom prst="rect">
            <a:avLst/>
          </a:prstGeom>
        </p:spPr>
        <p:txBody>
          <a:bodyPr lIns="91425" tIns="91425" rIns="91425" bIns="91425" anchor="t" anchorCtr="0">
            <a:noAutofit/>
          </a:bodyPr>
          <a:lstStyle/>
          <a:p>
            <a:pPr lvl="0" indent="457200" rtl="0">
              <a:spcBef>
                <a:spcPts val="0"/>
              </a:spcBef>
              <a:buNone/>
            </a:pPr>
            <a:r>
              <a:rPr lang="en"/>
              <a:t>Seahorses are pregnant for about 10-25 days at a time and can carry about 2,000 eggs in there pouch. In Seahorses however it is the male that gives birth.</a:t>
            </a:r>
          </a:p>
          <a:p>
            <a:pPr lvl="0" indent="457200" rtl="0">
              <a:spcBef>
                <a:spcPts val="0"/>
              </a:spcBef>
              <a:buNone/>
            </a:pPr>
            <a:r>
              <a:rPr lang="en"/>
              <a:t>When seahorses mate they are very aggressive in attaining a female. Male seahorses will beat each other until one succumbs and turns a dark color. The male and female seahorse connect and the male opens its pouch where the female pours its eggs into. The eggs embed themselves into the soft tissue inside the pouch. These eggs become fertilized and 21 days later the seahorses are born.</a:t>
            </a:r>
          </a:p>
          <a:p>
            <a:pPr lvl="0" indent="457200">
              <a:spcBef>
                <a:spcPts val="0"/>
              </a:spcBef>
              <a:buNone/>
            </a:pPr>
            <a:r>
              <a:rPr lang="en"/>
              <a:t>During the pregnancy the female will leave and return everyday until the baby seahorses are born. The female and the male link tails and twirl for roughly ten minutes during this period.</a:t>
            </a:r>
          </a:p>
        </p:txBody>
      </p:sp>
      <p:pic>
        <p:nvPicPr>
          <p:cNvPr id="93" name="Shape 93"/>
          <p:cNvPicPr preferRelativeResize="0"/>
          <p:nvPr/>
        </p:nvPicPr>
        <p:blipFill>
          <a:blip r:embed="rId3">
            <a:alphaModFix amt="40000"/>
          </a:blip>
          <a:stretch>
            <a:fillRect/>
          </a:stretch>
        </p:blipFill>
        <p:spPr>
          <a:xfrm>
            <a:off x="0" y="24"/>
            <a:ext cx="9143999" cy="5056444"/>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410000"/>
            <a:ext cx="8520600" cy="607800"/>
          </a:xfrm>
          <a:prstGeom prst="rect">
            <a:avLst/>
          </a:prstGeom>
        </p:spPr>
        <p:txBody>
          <a:bodyPr lIns="91425" tIns="91425" rIns="91425" bIns="91425" anchor="t" anchorCtr="0">
            <a:noAutofit/>
          </a:bodyPr>
          <a:lstStyle/>
          <a:p>
            <a:pPr lvl="0">
              <a:spcBef>
                <a:spcPts val="0"/>
              </a:spcBef>
              <a:buNone/>
            </a:pPr>
            <a:r>
              <a:rPr lang="en"/>
              <a:t>Bread mold</a:t>
            </a:r>
          </a:p>
        </p:txBody>
      </p:sp>
      <p:sp>
        <p:nvSpPr>
          <p:cNvPr id="99" name="Shape 99"/>
          <p:cNvSpPr txBox="1">
            <a:spLocks noGrp="1"/>
          </p:cNvSpPr>
          <p:nvPr>
            <p:ph type="body" idx="1"/>
          </p:nvPr>
        </p:nvSpPr>
        <p:spPr>
          <a:xfrm>
            <a:off x="311700" y="1229875"/>
            <a:ext cx="8520600" cy="3339000"/>
          </a:xfrm>
          <a:prstGeom prst="rect">
            <a:avLst/>
          </a:prstGeom>
        </p:spPr>
        <p:txBody>
          <a:bodyPr lIns="91425" tIns="91425" rIns="91425" bIns="91425" anchor="t" anchorCtr="0">
            <a:noAutofit/>
          </a:bodyPr>
          <a:lstStyle/>
          <a:p>
            <a:pPr lvl="0" indent="457200" rtl="0">
              <a:spcBef>
                <a:spcPts val="0"/>
              </a:spcBef>
              <a:buNone/>
            </a:pPr>
            <a:r>
              <a:rPr lang="en"/>
              <a:t>Bread mold reproduces by both asexual reproduction and sexual reproduction.</a:t>
            </a:r>
          </a:p>
          <a:p>
            <a:pPr lvl="0" indent="457200" rtl="0">
              <a:spcBef>
                <a:spcPts val="0"/>
              </a:spcBef>
              <a:buNone/>
            </a:pPr>
            <a:r>
              <a:rPr lang="en"/>
              <a:t>Asexual reproduction occurs when a spore germinates on bread. Filaments go into the air and make reproductive structures. These will soon break and release a bunch of spores. These spores can germinate and repeat the process.</a:t>
            </a:r>
          </a:p>
          <a:p>
            <a:pPr lvl="0" indent="457200">
              <a:spcBef>
                <a:spcPts val="0"/>
              </a:spcBef>
              <a:buNone/>
            </a:pPr>
            <a:r>
              <a:rPr lang="en"/>
              <a:t>Sexual reproduction happens in bread mold when nuclei from two different filament like structures combine. Zygotes which result from this form into zygospores. After certain conditions are reached the zygospores go through meiosis to create spores which will be released by the fungus.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311700" y="410000"/>
            <a:ext cx="8520600" cy="607800"/>
          </a:xfrm>
          <a:prstGeom prst="rect">
            <a:avLst/>
          </a:prstGeom>
        </p:spPr>
        <p:txBody>
          <a:bodyPr lIns="91425" tIns="91425" rIns="91425" bIns="91425" anchor="t" anchorCtr="0">
            <a:noAutofit/>
          </a:bodyPr>
          <a:lstStyle/>
          <a:p>
            <a:pPr lvl="0">
              <a:spcBef>
                <a:spcPts val="0"/>
              </a:spcBef>
              <a:buNone/>
            </a:pPr>
            <a:r>
              <a:rPr lang="en"/>
              <a:t>Comparison</a:t>
            </a:r>
          </a:p>
        </p:txBody>
      </p:sp>
      <p:sp>
        <p:nvSpPr>
          <p:cNvPr id="105" name="Shape 105"/>
          <p:cNvSpPr txBox="1">
            <a:spLocks noGrp="1"/>
          </p:cNvSpPr>
          <p:nvPr>
            <p:ph type="body" idx="1"/>
          </p:nvPr>
        </p:nvSpPr>
        <p:spPr>
          <a:xfrm>
            <a:off x="311700" y="1240275"/>
            <a:ext cx="6997500" cy="3339000"/>
          </a:xfrm>
          <a:prstGeom prst="rect">
            <a:avLst/>
          </a:prstGeom>
        </p:spPr>
        <p:txBody>
          <a:bodyPr lIns="91425" tIns="91425" rIns="91425" bIns="91425" anchor="t" anchorCtr="0">
            <a:noAutofit/>
          </a:bodyPr>
          <a:lstStyle/>
          <a:p>
            <a:pPr lvl="0" indent="457200">
              <a:spcBef>
                <a:spcPts val="0"/>
              </a:spcBef>
              <a:buNone/>
            </a:pPr>
            <a:r>
              <a:rPr lang="en"/>
              <a:t>Seahorses are similar in that they both can reproduce sexually. However there are more differences. Bread mold unlike seahorses can reproduce asexually. Bread mold doesn’t use eggs and sperm to recreate itself whereas seahorses do. Bread mold also has to wait for the right conditions to reproduce sexually whereas seahorses do not.</a:t>
            </a:r>
          </a:p>
        </p:txBody>
      </p:sp>
      <p:pic>
        <p:nvPicPr>
          <p:cNvPr id="106" name="Shape 106"/>
          <p:cNvPicPr preferRelativeResize="0"/>
          <p:nvPr/>
        </p:nvPicPr>
        <p:blipFill>
          <a:blip r:embed="rId3">
            <a:alphaModFix/>
          </a:blip>
          <a:stretch>
            <a:fillRect/>
          </a:stretch>
        </p:blipFill>
        <p:spPr>
          <a:xfrm>
            <a:off x="7439224" y="1"/>
            <a:ext cx="1704774" cy="2601348"/>
          </a:xfrm>
          <a:prstGeom prst="rect">
            <a:avLst/>
          </a:prstGeom>
          <a:noFill/>
          <a:ln>
            <a:noFill/>
          </a:ln>
        </p:spPr>
      </p:pic>
      <p:pic>
        <p:nvPicPr>
          <p:cNvPr id="107" name="Shape 107"/>
          <p:cNvPicPr preferRelativeResize="0"/>
          <p:nvPr/>
        </p:nvPicPr>
        <p:blipFill>
          <a:blip r:embed="rId4">
            <a:alphaModFix/>
          </a:blip>
          <a:stretch>
            <a:fillRect/>
          </a:stretch>
        </p:blipFill>
        <p:spPr>
          <a:xfrm>
            <a:off x="0" y="3695700"/>
            <a:ext cx="3152775" cy="1447800"/>
          </a:xfrm>
          <a:prstGeom prst="rect">
            <a:avLst/>
          </a:prstGeom>
          <a:noFill/>
          <a:ln>
            <a:noFill/>
          </a:ln>
        </p:spPr>
      </p:pic>
      <p:pic>
        <p:nvPicPr>
          <p:cNvPr id="108" name="Shape 108"/>
          <p:cNvPicPr preferRelativeResize="0"/>
          <p:nvPr/>
        </p:nvPicPr>
        <p:blipFill>
          <a:blip r:embed="rId5">
            <a:alphaModFix/>
          </a:blip>
          <a:stretch>
            <a:fillRect/>
          </a:stretch>
        </p:blipFill>
        <p:spPr>
          <a:xfrm>
            <a:off x="6655140" y="2601350"/>
            <a:ext cx="2488858" cy="2601349"/>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305</Words>
  <Application>Microsoft Office PowerPoint</Application>
  <PresentationFormat>On-screen Show (16:9)</PresentationFormat>
  <Paragraphs>11</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Roboto</vt:lpstr>
      <vt:lpstr>geometric</vt:lpstr>
      <vt:lpstr>The comparison of how a seahorse and bread mold reproduce</vt:lpstr>
      <vt:lpstr>Seahorse</vt:lpstr>
      <vt:lpstr>Bread mold</vt:lpstr>
      <vt:lpstr>Comparison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comparison of how a seahorse and bread mold reproduce</dc:title>
  <cp:lastModifiedBy>David Swart</cp:lastModifiedBy>
  <cp:revision>1</cp:revision>
  <dcterms:modified xsi:type="dcterms:W3CDTF">2016-04-06T18:10:33Z</dcterms:modified>
</cp:coreProperties>
</file>