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Dosis"/>
      <p:regular r:id="rId10"/>
      <p:bold r:id="rId11"/>
    </p:embeddedFont>
    <p:embeddedFont>
      <p:font typeface="Amatic SC"/>
      <p:regular r:id="rId12"/>
      <p:bold r:id="rId13"/>
    </p:embeddedFont>
    <p:embeddedFont>
      <p:font typeface="Source Code Pro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Dosis-bold.fntdata"/><Relationship Id="rId10" Type="http://schemas.openxmlformats.org/officeDocument/2006/relationships/font" Target="fonts/Dosis-regular.fntdata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Shape 3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/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2.png"/><Relationship Id="rId4" Type="http://schemas.openxmlformats.org/officeDocument/2006/relationships/image" Target="../media/image01.png"/><Relationship Id="rId9" Type="http://schemas.openxmlformats.org/officeDocument/2006/relationships/image" Target="../media/image06.png"/><Relationship Id="rId5" Type="http://schemas.openxmlformats.org/officeDocument/2006/relationships/image" Target="../media/image00.jpg"/><Relationship Id="rId6" Type="http://schemas.openxmlformats.org/officeDocument/2006/relationships/image" Target="../media/image05.png"/><Relationship Id="rId7" Type="http://schemas.openxmlformats.org/officeDocument/2006/relationships/image" Target="../media/image03.jpg"/><Relationship Id="rId8" Type="http://schemas.openxmlformats.org/officeDocument/2006/relationships/image" Target="../media/image0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" type="subTitle"/>
          </p:nvPr>
        </p:nvSpPr>
        <p:spPr>
          <a:xfrm>
            <a:off x="-509475" y="5577525"/>
            <a:ext cx="8520600" cy="7062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2219725"/>
            <a:ext cx="2227100" cy="122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333073" cy="221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4675" y="-8226"/>
            <a:ext cx="2281125" cy="342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Shape 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3300" y="-8218"/>
            <a:ext cx="1857375" cy="163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Shape 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86625" y="1521300"/>
            <a:ext cx="1924049" cy="186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19075" y="1521300"/>
            <a:ext cx="2810949" cy="186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95800" y="0"/>
            <a:ext cx="2952028" cy="15716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/>
          <p:nvPr>
            <p:ph type="ctrTitle"/>
          </p:nvPr>
        </p:nvSpPr>
        <p:spPr>
          <a:xfrm>
            <a:off x="311700" y="2823712"/>
            <a:ext cx="8520600" cy="2690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Sunflowers &amp; Cats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311700" y="3231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SUnflowers(</a:t>
            </a:r>
            <a:r>
              <a:rPr lang="en" sz="3600">
                <a:solidFill>
                  <a:srgbClr val="222222"/>
                </a:solidFill>
                <a:highlight>
                  <a:srgbClr val="FFFFFF"/>
                </a:highlight>
              </a:rPr>
              <a:t>Helianthus)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192250" y="1124150"/>
            <a:ext cx="8520600" cy="334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One plant can create dozen of others</a:t>
            </a:r>
          </a:p>
          <a:p>
            <a:pPr indent="-317500" lvl="0" marL="457200" rtl="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They bloom in the spring</a:t>
            </a:r>
          </a:p>
          <a:p>
            <a:pPr indent="-317500" lvl="0" marL="457200" rtl="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Relies on bees and other insects for reproduction</a:t>
            </a:r>
          </a:p>
          <a:p>
            <a:pPr indent="-317500" lvl="0" marL="457200" rtl="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</a:rPr>
              <a:t>They live for three weeks to a month, because they are just plants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Cats (</a:t>
            </a:r>
            <a:r>
              <a:rPr lang="en" sz="3600">
                <a:solidFill>
                  <a:srgbClr val="222222"/>
                </a:solidFill>
                <a:highlight>
                  <a:srgbClr val="FFFFFF"/>
                </a:highlight>
              </a:rPr>
              <a:t>Felis catus)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311700" y="1093850"/>
            <a:ext cx="8520600" cy="334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can have from 1-8 kittens per litter. Generally 4-6 is the average.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Can have well over 100 kittens in a lifetime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usually get pregnant September-December.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reach sexual maturity when they are 5 or 6 months old.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Length of gestation is around 9 weeks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stay with their mothers until they are 8 weeks.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live for about 10-15 years.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 female begins to be very vocal to attract males. If 2 are present they will fight and the winner will get to ferilize her.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are the similar/Different </a:t>
            </a:r>
          </a:p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Cats and sunflowers both reproduce sexually.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Cats have mating behaviors, meanwhile with sunflowers the bees do all the work.</a:t>
            </a:r>
          </a:p>
          <a:p>
            <a:pPr indent="-228600" lvl="0" marL="45720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They both dont reproduce year round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Advantages and Disadvantages</a:t>
            </a:r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Sunflowers only last up to a month, so reproduction has to happen they are young so the plot can survive.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Cats have a short gestation period compared to other animals so they can have more litter and kittens.</a:t>
            </a:r>
          </a:p>
          <a:p>
            <a:pPr indent="-228600" lvl="0" marL="457200">
              <a:spcBef>
                <a:spcPts val="0"/>
              </a:spcBef>
              <a:buClr>
                <a:srgbClr val="000000"/>
              </a:buClr>
            </a:pPr>
            <a:r>
              <a:rPr lang="en">
                <a:solidFill>
                  <a:srgbClr val="000000"/>
                </a:solidFill>
              </a:rPr>
              <a:t>Cats need to be with their mother for 8 weeks unlike sunflowers when they can just be by themsleves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