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10"/>
      <p:bold r:id="rId11"/>
      <p:italic r:id="rId12"/>
      <p:boldItalic r:id="rId13"/>
    </p:embeddedFont>
    <p:embeddedFont>
      <p:font typeface="Georgia" panose="02040502050405020303" pitchFamily="18" charset="0"/>
      <p:regular r:id="rId14"/>
      <p:bold r:id="rId15"/>
      <p:italic r:id="rId16"/>
      <p:boldItalic r:id="rId17"/>
    </p:embeddedFont>
    <p:embeddedFont>
      <p:font typeface="Oswald" panose="020B0604020202020204" charset="0"/>
      <p:regular r:id="rId18"/>
      <p:bold r:id="rId19"/>
    </p:embeddedFont>
    <p:embeddedFont>
      <p:font typeface="Average" panose="020B0604020202020204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050693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348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8592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4242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9214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2559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6564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5959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4350278" y="2855377"/>
            <a:ext cx="443588" cy="105632"/>
            <a:chOff x="4137525" y="2915950"/>
            <a:chExt cx="869100" cy="207000"/>
          </a:xfrm>
        </p:grpSpPr>
        <p:sp>
          <p:nvSpPr>
            <p:cNvPr id="11" name="Shape 11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71257" y="990800"/>
            <a:ext cx="7801500" cy="1730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671250" y="3174875"/>
            <a:ext cx="78015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1" name="Shape 4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Average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sciencelearn.org.nz/About-this-site/Glossary/anther" TargetMode="External"/><Relationship Id="rId3" Type="http://schemas.openxmlformats.org/officeDocument/2006/relationships/hyperlink" Target="http://sciencelearn.org.nz/About-this-site/Glossary/pollination" TargetMode="External"/><Relationship Id="rId7" Type="http://schemas.openxmlformats.org/officeDocument/2006/relationships/hyperlink" Target="http://sciencelearn.org.nz/About-this-site/Glossary/poll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sciencelearn.org.nz/About-this-site/Glossary/species" TargetMode="External"/><Relationship Id="rId5" Type="http://schemas.openxmlformats.org/officeDocument/2006/relationships/hyperlink" Target="http://sciencelearn.org.nz/About-this-site/Glossary/chromosome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://sciencelearn.org.nz/About-this-site/Glossary/flowering-plant" TargetMode="External"/><Relationship Id="rId9" Type="http://schemas.openxmlformats.org/officeDocument/2006/relationships/hyperlink" Target="http://sciencelearn.org.nz/About-this-site/Glossary/ovul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ioweb.uwlax.edu/bio203/2011/andryscz_tyle/reproduction.ht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revolvy.com/main/index.php?s=Slot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222500" y="1012600"/>
            <a:ext cx="8844900" cy="1662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Sloths vs Poppies 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 amt="97000"/>
          </a:blip>
          <a:stretch>
            <a:fillRect/>
          </a:stretch>
        </p:blipFill>
        <p:spPr>
          <a:xfrm flipH="1">
            <a:off x="0" y="0"/>
            <a:ext cx="3555574" cy="1802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Opium Poppy  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827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Like most flowers, the opium flower is produced to attract pollinators. Possible colors of this cup-shaped flower are red, white, purple and pink.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Opium poppies are often used for the medicine derived from the opium, such as morphine and codeine.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8" name="Shape 68"/>
          <p:cNvPicPr preferRelativeResize="0"/>
          <p:nvPr/>
        </p:nvPicPr>
        <p:blipFill rotWithShape="1">
          <a:blip r:embed="rId3">
            <a:alphaModFix/>
          </a:blip>
          <a:srcRect t="15453" r="12388" b="-2221"/>
          <a:stretch/>
        </p:blipFill>
        <p:spPr>
          <a:xfrm>
            <a:off x="4058850" y="1495875"/>
            <a:ext cx="4614374" cy="296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Pollination 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149575" y="1173675"/>
            <a:ext cx="5016900" cy="324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Pollination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is a very important part of the life cycle of a 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flowering plant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. It is part of the sexual reproduction process of flowers which results in seeds that will grow into new plants. </a:t>
            </a:r>
          </a:p>
          <a:p>
            <a:pPr lvl="0" rtl="0">
              <a:lnSpc>
                <a:spcPct val="139285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Plants have gametes, which contain half the normal number of 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chromosomes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for that plant 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  <a:hlinkClick r:id="rId6"/>
              </a:rPr>
              <a:t>species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. Male gametes are found inside tiny 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  <a:hlinkClick r:id="rId7"/>
              </a:rPr>
              <a:t>pollen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grains on the 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anthers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of flowers. Female gametes are found in the 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  <a:hlinkClick r:id="rId9"/>
              </a:rPr>
              <a:t>ovules</a:t>
            </a:r>
            <a:r>
              <a:rPr lang="en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of a flower. Pollination is the process that brings these male and female gametes together.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33333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lvl="0">
              <a:spcBef>
                <a:spcPts val="0"/>
              </a:spcBef>
              <a:buNone/>
            </a:pPr>
            <a:endParaRPr sz="1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5" name="Shape 7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16000" y="1393625"/>
            <a:ext cx="3854049" cy="247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Sloths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357750" y="1152475"/>
            <a:ext cx="2772000" cy="3530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Sloths are medium-sized mammals belonging to the families Megalonychidae and Bradypodidae, classified into six species. They are part of the order Pilosa and are therefore related to anteaters, which sport a similar set of specialized claws.</a:t>
            </a:r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2838" y="1017725"/>
            <a:ext cx="4762262" cy="3741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4795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Sloth Reproduction 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11700" y="1313550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swald"/>
              <a:buChar char="-"/>
            </a:pPr>
            <a:r>
              <a:rPr lang="en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All sloths are independent creatures by nature, they only come together to mate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swald"/>
              <a:buChar char="-"/>
            </a:pPr>
            <a:r>
              <a:rPr lang="en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Two-toed male sloths use anal secretions on tree branches to advertise their presence while females in season emit high-pitched mating calls. Males move toward the screaming female, sometimes fighting each other if two manage to reach her at once</a:t>
            </a: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swald"/>
              <a:buChar char="-"/>
            </a:pPr>
            <a:r>
              <a:rPr lang="en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Although sloths can breed year-round, most mating occurs around spring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311700" y="172600"/>
            <a:ext cx="8520600" cy="63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Reproduction  Similarities and differences 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311700" y="897525"/>
            <a:ext cx="8520600" cy="4119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Sloths and poppy flowers are both sexual organisms 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Sloths carry their offsprings in their stomachs for 6 months. After birth they breast feed and latch on to the body off the mother for safety. The offsprings become dependent on themselves after 9 months.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After pollinated, the opium produces a roughly cylindrical fruit to protect the seeds.  This fruit produces a latex product that is harvested from the formation of this fruit until it is fully grown. 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As fall nears, the fruiting body of the plant dries out. Once completely dried out, the plant releases thousands of seeds that are carried by wind and water to a location suitable for germination.  Once the seeds are released the plant dies.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Websites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http://bioweb.uwlax.edu/bio203/2011/andryscz_tyle/reproduction.htm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http://www.revolvy.com/main/index.php?s=Sloth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Microsoft Office PowerPoint</Application>
  <PresentationFormat>On-screen Show (16:9)</PresentationFormat>
  <Paragraphs>25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Verdana</vt:lpstr>
      <vt:lpstr>Georgia</vt:lpstr>
      <vt:lpstr>Arial</vt:lpstr>
      <vt:lpstr>Oswald</vt:lpstr>
      <vt:lpstr>Average</vt:lpstr>
      <vt:lpstr>slate</vt:lpstr>
      <vt:lpstr>Sloths vs Poppies </vt:lpstr>
      <vt:lpstr>Opium Poppy  </vt:lpstr>
      <vt:lpstr>Pollination </vt:lpstr>
      <vt:lpstr>Sloths</vt:lpstr>
      <vt:lpstr>Sloth Reproduction </vt:lpstr>
      <vt:lpstr> Reproduction  Similarities and differences </vt:lpstr>
      <vt:lpstr>Websites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Sloths vs Poppies </dc:title>
  <cp:lastModifiedBy>David Swart</cp:lastModifiedBy>
  <cp:revision>1</cp:revision>
  <dcterms:modified xsi:type="dcterms:W3CDTF">2016-04-06T18:46:04Z</dcterms:modified>
</cp:coreProperties>
</file>