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Roboto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022505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985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935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2270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466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65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7" y="357800"/>
            <a:ext cx="2808000" cy="953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6"/>
            <a:ext cx="4045200" cy="1235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"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sh" TargetMode="External"/><Relationship Id="rId7" Type="http://schemas.openxmlformats.org/officeDocument/2006/relationships/hyperlink" Target="https://en.wikipedia.org/wiki/Pectoral_fi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Gill_slit" TargetMode="External"/><Relationship Id="rId5" Type="http://schemas.openxmlformats.org/officeDocument/2006/relationships/hyperlink" Target="https://en.wikipedia.org/wiki/Skeleton" TargetMode="External"/><Relationship Id="rId4" Type="http://schemas.openxmlformats.org/officeDocument/2006/relationships/hyperlink" Target="https://en.wikipedia.org/wiki/Cartilaginou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Reproductive System Project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914400" lvl="0" indent="457200" rtl="0">
              <a:spcBef>
                <a:spcPts val="0"/>
              </a:spcBef>
              <a:buNone/>
            </a:pPr>
            <a:r>
              <a:rPr lang="en"/>
              <a:t>Shark Vs. Green sea turtle 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Sharks are a group of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hlinkClick r:id="rId3"/>
              </a:rPr>
              <a:t>fish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 characterized by a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hlinkClick r:id="rId4"/>
              </a:rPr>
              <a:t>cartilaginous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hlinkClick r:id="rId5"/>
              </a:rPr>
              <a:t>skeleton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, five to seven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hlinkClick r:id="rId6"/>
              </a:rPr>
              <a:t>gill slits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 on the sides of the head, and 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hlinkClick r:id="rId7"/>
              </a:rPr>
              <a:t>pectoral fins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 that are not fused to the head.</a:t>
            </a:r>
          </a:p>
          <a:p>
            <a:pPr lvl="0">
              <a:spcBef>
                <a:spcPts val="0"/>
              </a:spcBef>
              <a:buNone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Green Sea Turtle is a large sea turtle. Named after its green color of its fat, most people think they got their name from their skin or shell, but its from its fat.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1371600" lvl="0" indent="457200">
              <a:spcBef>
                <a:spcPts val="0"/>
              </a:spcBef>
              <a:buNone/>
            </a:pPr>
            <a:r>
              <a:rPr lang="en"/>
              <a:t>Reproductive Category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Sharks and green sea turtles goes through the sexual reproduction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Basically both organisms go through, mating, fertilizing the egg from the male sperm and reproduce in that way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1371600" lvl="0" indent="0" rtl="0">
              <a:spcBef>
                <a:spcPts val="0"/>
              </a:spcBef>
              <a:buNone/>
            </a:pPr>
            <a:r>
              <a:rPr lang="en"/>
              <a:t>Comparison For Green Sea turtles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Green Sea turtles fertilization is internal. Copulation takes place in the water.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They lay eggs, as they come on shore on sand for them to nest. After weeks of mating.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Usually they nest in the warmest months of the year.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The female use her front flippers to dig a pit to lay her 50-200 eggs in.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Nest every two or three years</a:t>
            </a:r>
          </a:p>
          <a:p>
            <a:pPr lvl="0" rtl="0">
              <a:spcBef>
                <a:spcPts val="0"/>
              </a:spcBef>
              <a:buNone/>
            </a:pPr>
            <a:endParaRPr sz="1400"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		</a:t>
            </a:r>
            <a:r>
              <a:rPr lang="en" sz="2400"/>
              <a:t>			Comparison For Sharks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They don’t produce high volumes of offsprings.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They tend to mature in slow rate. Which affects the population.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Sharks can give birth to BOTH live young and eggs!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Their reproduction could be sexual or asexual. For sexual, 2 sharks mate and for asexual the male deposits sperm into the female which fertilize eggs. Called oviparity. Could hatch inside the mother.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On-screen Show (16:9)</PresentationFormat>
  <Paragraphs>18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Roboto</vt:lpstr>
      <vt:lpstr>material</vt:lpstr>
      <vt:lpstr>Reproductive System Project</vt:lpstr>
      <vt:lpstr>Shark Vs. Green sea turtle </vt:lpstr>
      <vt:lpstr>Reproductive Category</vt:lpstr>
      <vt:lpstr>Comparison For Green Sea turtles</vt:lpstr>
      <vt:lpstr>     Comparison For Sharks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System Project</dc:title>
  <cp:lastModifiedBy>David Swart</cp:lastModifiedBy>
  <cp:revision>1</cp:revision>
  <dcterms:modified xsi:type="dcterms:W3CDTF">2016-04-06T18:18:12Z</dcterms:modified>
</cp:coreProperties>
</file>