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8"/>
  </p:notesMasterIdLst>
  <p:sldIdLst>
    <p:sldId id="256" r:id="rId2"/>
    <p:sldId id="257" r:id="rId3"/>
    <p:sldId id="258" r:id="rId4"/>
    <p:sldId id="259" r:id="rId5"/>
    <p:sldId id="260" r:id="rId6"/>
    <p:sldId id="261" r:id="rId7"/>
  </p:sldIdLst>
  <p:sldSz cx="9144000" cy="5143500" type="screen16x9"/>
  <p:notesSz cx="6858000" cy="9144000"/>
  <p:embeddedFontLst>
    <p:embeddedFont>
      <p:font typeface="Oswald" panose="020B0604020202020204" charset="0"/>
      <p:regular r:id="rId9"/>
      <p:bold r:id="rId10"/>
    </p:embeddedFont>
    <p:embeddedFont>
      <p:font typeface="Average" panose="020B0604020202020204" charset="0"/>
      <p:regular r:id="rId1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72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1312948529"/>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Shape 5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7" name="Shape 5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490300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Shape 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3" name="Shape 6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811069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Shape 6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9" name="Shape 6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246938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Shape 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6" name="Shape 7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6702410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2" name="Shape 8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199935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Shape 8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9" name="Shape 8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072365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grpSp>
        <p:nvGrpSpPr>
          <p:cNvPr id="10" name="Shape 10"/>
          <p:cNvGrpSpPr/>
          <p:nvPr/>
        </p:nvGrpSpPr>
        <p:grpSpPr>
          <a:xfrm>
            <a:off x="4350278" y="2855377"/>
            <a:ext cx="443588" cy="105632"/>
            <a:chOff x="4137525" y="2915950"/>
            <a:chExt cx="869100" cy="207000"/>
          </a:xfrm>
        </p:grpSpPr>
        <p:sp>
          <p:nvSpPr>
            <p:cNvPr id="11" name="Shape 11"/>
            <p:cNvSpPr/>
            <p:nvPr/>
          </p:nvSpPr>
          <p:spPr>
            <a:xfrm>
              <a:off x="4468575" y="2915950"/>
              <a:ext cx="207000" cy="207000"/>
            </a:xfrm>
            <a:prstGeom prst="ellipse">
              <a:avLst/>
            </a:prstGeom>
            <a:solidFill>
              <a:schemeClr val="dk1"/>
            </a:solidFill>
            <a:ln>
              <a:noFill/>
            </a:ln>
          </p:spPr>
          <p:txBody>
            <a:bodyPr lIns="91425" tIns="91425" rIns="91425" bIns="91425" anchor="ctr" anchorCtr="0">
              <a:noAutofit/>
            </a:bodyPr>
            <a:lstStyle/>
            <a:p>
              <a:pPr lvl="0">
                <a:spcBef>
                  <a:spcPts val="0"/>
                </a:spcBef>
                <a:buNone/>
              </a:pPr>
              <a:endParaRPr/>
            </a:p>
          </p:txBody>
        </p:sp>
        <p:sp>
          <p:nvSpPr>
            <p:cNvPr id="12" name="Shape 12"/>
            <p:cNvSpPr/>
            <p:nvPr/>
          </p:nvSpPr>
          <p:spPr>
            <a:xfrm>
              <a:off x="4799625" y="2915950"/>
              <a:ext cx="207000" cy="207000"/>
            </a:xfrm>
            <a:prstGeom prst="ellipse">
              <a:avLst/>
            </a:prstGeom>
            <a:solidFill>
              <a:schemeClr val="dk1"/>
            </a:solidFill>
            <a:ln>
              <a:noFill/>
            </a:ln>
          </p:spPr>
          <p:txBody>
            <a:bodyPr lIns="91425" tIns="91425" rIns="91425" bIns="91425" anchor="ctr" anchorCtr="0">
              <a:noAutofit/>
            </a:bodyPr>
            <a:lstStyle/>
            <a:p>
              <a:pPr lvl="0">
                <a:spcBef>
                  <a:spcPts val="0"/>
                </a:spcBef>
                <a:buNone/>
              </a:pPr>
              <a:endParaRPr/>
            </a:p>
          </p:txBody>
        </p:sp>
        <p:sp>
          <p:nvSpPr>
            <p:cNvPr id="13" name="Shape 13"/>
            <p:cNvSpPr/>
            <p:nvPr/>
          </p:nvSpPr>
          <p:spPr>
            <a:xfrm>
              <a:off x="4137525" y="2915950"/>
              <a:ext cx="207000" cy="207000"/>
            </a:xfrm>
            <a:prstGeom prst="ellipse">
              <a:avLst/>
            </a:prstGeom>
            <a:solidFill>
              <a:schemeClr val="dk1"/>
            </a:solidFill>
            <a:ln>
              <a:noFill/>
            </a:ln>
          </p:spPr>
          <p:txBody>
            <a:bodyPr lIns="91425" tIns="91425" rIns="91425" bIns="91425" anchor="ctr" anchorCtr="0">
              <a:noAutofit/>
            </a:bodyPr>
            <a:lstStyle/>
            <a:p>
              <a:pPr lvl="0">
                <a:spcBef>
                  <a:spcPts val="0"/>
                </a:spcBef>
                <a:buNone/>
              </a:pPr>
              <a:endParaRPr/>
            </a:p>
          </p:txBody>
        </p:sp>
      </p:grpSp>
      <p:sp>
        <p:nvSpPr>
          <p:cNvPr id="14" name="Shape 14"/>
          <p:cNvSpPr txBox="1">
            <a:spLocks noGrp="1"/>
          </p:cNvSpPr>
          <p:nvPr>
            <p:ph type="ctrTitle"/>
          </p:nvPr>
        </p:nvSpPr>
        <p:spPr>
          <a:xfrm>
            <a:off x="671257" y="990800"/>
            <a:ext cx="7801500" cy="1730100"/>
          </a:xfrm>
          <a:prstGeom prst="rect">
            <a:avLst/>
          </a:prstGeom>
        </p:spPr>
        <p:txBody>
          <a:bodyPr lIns="91425" tIns="91425" rIns="91425" bIns="91425" anchor="b" anchorCtr="0"/>
          <a:lstStyle>
            <a:lvl1pPr lvl="0" algn="ctr">
              <a:spcBef>
                <a:spcPts val="0"/>
              </a:spcBef>
              <a:buSzPct val="100000"/>
              <a:defRPr sz="4800"/>
            </a:lvl1pPr>
            <a:lvl2pPr lvl="1" algn="ctr">
              <a:spcBef>
                <a:spcPts val="0"/>
              </a:spcBef>
              <a:buSzPct val="100000"/>
              <a:defRPr sz="4800"/>
            </a:lvl2pPr>
            <a:lvl3pPr lvl="2" algn="ctr">
              <a:spcBef>
                <a:spcPts val="0"/>
              </a:spcBef>
              <a:buSzPct val="100000"/>
              <a:defRPr sz="4800"/>
            </a:lvl3pPr>
            <a:lvl4pPr lvl="3" algn="ctr">
              <a:spcBef>
                <a:spcPts val="0"/>
              </a:spcBef>
              <a:buSzPct val="100000"/>
              <a:defRPr sz="4800"/>
            </a:lvl4pPr>
            <a:lvl5pPr lvl="4" algn="ctr">
              <a:spcBef>
                <a:spcPts val="0"/>
              </a:spcBef>
              <a:buSzPct val="100000"/>
              <a:defRPr sz="4800"/>
            </a:lvl5pPr>
            <a:lvl6pPr lvl="5" algn="ctr">
              <a:spcBef>
                <a:spcPts val="0"/>
              </a:spcBef>
              <a:buSzPct val="100000"/>
              <a:defRPr sz="4800"/>
            </a:lvl6pPr>
            <a:lvl7pPr lvl="6" algn="ctr">
              <a:spcBef>
                <a:spcPts val="0"/>
              </a:spcBef>
              <a:buSzPct val="100000"/>
              <a:defRPr sz="4800"/>
            </a:lvl7pPr>
            <a:lvl8pPr lvl="7" algn="ctr">
              <a:spcBef>
                <a:spcPts val="0"/>
              </a:spcBef>
              <a:buSzPct val="100000"/>
              <a:defRPr sz="4800"/>
            </a:lvl8pPr>
            <a:lvl9pPr lvl="8" algn="ctr">
              <a:spcBef>
                <a:spcPts val="0"/>
              </a:spcBef>
              <a:buSzPct val="100000"/>
              <a:defRPr sz="4800"/>
            </a:lvl9pPr>
          </a:lstStyle>
          <a:p>
            <a:endParaRPr/>
          </a:p>
        </p:txBody>
      </p:sp>
      <p:sp>
        <p:nvSpPr>
          <p:cNvPr id="15" name="Shape 15"/>
          <p:cNvSpPr txBox="1">
            <a:spLocks noGrp="1"/>
          </p:cNvSpPr>
          <p:nvPr>
            <p:ph type="subTitle" idx="1"/>
          </p:nvPr>
        </p:nvSpPr>
        <p:spPr>
          <a:xfrm>
            <a:off x="671250" y="3174875"/>
            <a:ext cx="7801500" cy="7926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16" name="Shape 16"/>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671250" y="2141250"/>
            <a:ext cx="7852200" cy="861000"/>
          </a:xfrm>
          <a:prstGeom prst="rect">
            <a:avLst/>
          </a:prstGeom>
        </p:spPr>
        <p:txBody>
          <a:bodyPr lIns="91425" tIns="91425" rIns="91425" bIns="91425" anchor="ctr" anchorCtr="0"/>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a:endParaRPr/>
          </a:p>
        </p:txBody>
      </p:sp>
      <p:sp>
        <p:nvSpPr>
          <p:cNvPr id="19" name="Shape 19"/>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1"/>
          </p:nvPr>
        </p:nvSpPr>
        <p:spPr>
          <a:xfrm>
            <a:off x="311700" y="1152475"/>
            <a:ext cx="8520600" cy="3416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3" name="Shape 23"/>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6" name="Shape 26"/>
          <p:cNvSpPr txBox="1">
            <a:spLocks noGrp="1"/>
          </p:cNvSpPr>
          <p:nvPr>
            <p:ph type="body" idx="1"/>
          </p:nvPr>
        </p:nvSpPr>
        <p:spPr>
          <a:xfrm>
            <a:off x="3117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7" name="Shape 27"/>
          <p:cNvSpPr txBox="1">
            <a:spLocks noGrp="1"/>
          </p:cNvSpPr>
          <p:nvPr>
            <p:ph type="body" idx="2"/>
          </p:nvPr>
        </p:nvSpPr>
        <p:spPr>
          <a:xfrm>
            <a:off x="48324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8" name="Shape 28"/>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1" name="Shape 31"/>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4" name="Shape 34"/>
          <p:cNvSpPr txBox="1">
            <a:spLocks noGrp="1"/>
          </p:cNvSpPr>
          <p:nvPr>
            <p:ph type="body" idx="1"/>
          </p:nvPr>
        </p:nvSpPr>
        <p:spPr>
          <a:xfrm>
            <a:off x="311700" y="1389600"/>
            <a:ext cx="2808000"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5" name="Shape 35"/>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bg>
      <p:bgPr>
        <a:solidFill>
          <a:schemeClr val="lt2"/>
        </a:solidFill>
        <a:effectLst/>
      </p:bgPr>
    </p:bg>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490250" y="526350"/>
            <a:ext cx="6227100" cy="4090800"/>
          </a:xfrm>
          <a:prstGeom prst="rect">
            <a:avLst/>
          </a:prstGeom>
        </p:spPr>
        <p:txBody>
          <a:bodyPr lIns="91425" tIns="91425" rIns="91425" bIns="91425" anchor="ctr" anchorCtr="0"/>
          <a:lstStyle>
            <a:lvl1pPr lvl="0">
              <a:spcBef>
                <a:spcPts val="0"/>
              </a:spcBef>
              <a:buClr>
                <a:schemeClr val="lt1"/>
              </a:buClr>
              <a:buSzPct val="100000"/>
              <a:defRPr sz="4800">
                <a:solidFill>
                  <a:schemeClr val="lt1"/>
                </a:solidFill>
              </a:defRPr>
            </a:lvl1pPr>
            <a:lvl2pPr lvl="1">
              <a:spcBef>
                <a:spcPts val="0"/>
              </a:spcBef>
              <a:buClr>
                <a:schemeClr val="lt1"/>
              </a:buClr>
              <a:buSzPct val="100000"/>
              <a:defRPr sz="4800">
                <a:solidFill>
                  <a:schemeClr val="lt1"/>
                </a:solidFill>
              </a:defRPr>
            </a:lvl2pPr>
            <a:lvl3pPr lvl="2">
              <a:spcBef>
                <a:spcPts val="0"/>
              </a:spcBef>
              <a:buClr>
                <a:schemeClr val="lt1"/>
              </a:buClr>
              <a:buSzPct val="100000"/>
              <a:defRPr sz="4800">
                <a:solidFill>
                  <a:schemeClr val="lt1"/>
                </a:solidFill>
              </a:defRPr>
            </a:lvl3pPr>
            <a:lvl4pPr lvl="3">
              <a:spcBef>
                <a:spcPts val="0"/>
              </a:spcBef>
              <a:buClr>
                <a:schemeClr val="lt1"/>
              </a:buClr>
              <a:buSzPct val="100000"/>
              <a:defRPr sz="4800">
                <a:solidFill>
                  <a:schemeClr val="lt1"/>
                </a:solidFill>
              </a:defRPr>
            </a:lvl4pPr>
            <a:lvl5pPr lvl="4">
              <a:spcBef>
                <a:spcPts val="0"/>
              </a:spcBef>
              <a:buClr>
                <a:schemeClr val="lt1"/>
              </a:buClr>
              <a:buSzPct val="100000"/>
              <a:defRPr sz="4800">
                <a:solidFill>
                  <a:schemeClr val="lt1"/>
                </a:solidFill>
              </a:defRPr>
            </a:lvl5pPr>
            <a:lvl6pPr lvl="5">
              <a:spcBef>
                <a:spcPts val="0"/>
              </a:spcBef>
              <a:buClr>
                <a:schemeClr val="lt1"/>
              </a:buClr>
              <a:buSzPct val="100000"/>
              <a:defRPr sz="4800">
                <a:solidFill>
                  <a:schemeClr val="lt1"/>
                </a:solidFill>
              </a:defRPr>
            </a:lvl6pPr>
            <a:lvl7pPr lvl="6">
              <a:spcBef>
                <a:spcPts val="0"/>
              </a:spcBef>
              <a:buClr>
                <a:schemeClr val="lt1"/>
              </a:buClr>
              <a:buSzPct val="100000"/>
              <a:defRPr sz="4800">
                <a:solidFill>
                  <a:schemeClr val="lt1"/>
                </a:solidFill>
              </a:defRPr>
            </a:lvl7pPr>
            <a:lvl8pPr lvl="7">
              <a:spcBef>
                <a:spcPts val="0"/>
              </a:spcBef>
              <a:buClr>
                <a:schemeClr val="lt1"/>
              </a:buClr>
              <a:buSzPct val="100000"/>
              <a:defRPr sz="4800">
                <a:solidFill>
                  <a:schemeClr val="lt1"/>
                </a:solidFill>
              </a:defRPr>
            </a:lvl8pPr>
            <a:lvl9pPr lvl="8">
              <a:spcBef>
                <a:spcPts val="0"/>
              </a:spcBef>
              <a:buClr>
                <a:schemeClr val="lt1"/>
              </a:buClr>
              <a:buSzPct val="100000"/>
              <a:defRPr sz="4800">
                <a:solidFill>
                  <a:schemeClr val="lt1"/>
                </a:solidFill>
              </a:defRPr>
            </a:lvl9pPr>
          </a:lstStyle>
          <a:p>
            <a:endParaRPr/>
          </a:p>
        </p:txBody>
      </p:sp>
      <p:sp>
        <p:nvSpPr>
          <p:cNvPr id="38" name="Shape 38"/>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9"/>
        <p:cNvGrpSpPr/>
        <p:nvPr/>
      </p:nvGrpSpPr>
      <p:grpSpPr>
        <a:xfrm>
          <a:off x="0" y="0"/>
          <a:ext cx="0" cy="0"/>
          <a:chOff x="0" y="0"/>
          <a:chExt cx="0" cy="0"/>
        </a:xfrm>
      </p:grpSpPr>
      <p:sp>
        <p:nvSpPr>
          <p:cNvPr id="40" name="Shape 40"/>
          <p:cNvSpPr/>
          <p:nvPr/>
        </p:nvSpPr>
        <p:spPr>
          <a:xfrm>
            <a:off x="4572000" y="0"/>
            <a:ext cx="4572000" cy="5143500"/>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cxnSp>
        <p:nvCxnSpPr>
          <p:cNvPr id="41" name="Shape 41"/>
          <p:cNvCxnSpPr/>
          <p:nvPr/>
        </p:nvCxnSpPr>
        <p:spPr>
          <a:xfrm>
            <a:off x="5029675" y="4495500"/>
            <a:ext cx="468300" cy="0"/>
          </a:xfrm>
          <a:prstGeom prst="straightConnector1">
            <a:avLst/>
          </a:prstGeom>
          <a:noFill/>
          <a:ln w="19050" cap="flat" cmpd="sng">
            <a:solidFill>
              <a:schemeClr val="lt1"/>
            </a:solidFill>
            <a:prstDash val="solid"/>
            <a:round/>
            <a:headEnd type="none" w="med" len="med"/>
            <a:tailEnd type="none" w="med" len="med"/>
          </a:ln>
        </p:spPr>
      </p:cxnSp>
      <p:sp>
        <p:nvSpPr>
          <p:cNvPr id="42" name="Shape 42"/>
          <p:cNvSpPr txBox="1">
            <a:spLocks noGrp="1"/>
          </p:cNvSpPr>
          <p:nvPr>
            <p:ph type="title"/>
          </p:nvPr>
        </p:nvSpPr>
        <p:spPr>
          <a:xfrm>
            <a:off x="265500" y="1081400"/>
            <a:ext cx="4045200" cy="17103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43" name="Shape 43"/>
          <p:cNvSpPr txBox="1">
            <a:spLocks noGrp="1"/>
          </p:cNvSpPr>
          <p:nvPr>
            <p:ph type="subTitle" idx="1"/>
          </p:nvPr>
        </p:nvSpPr>
        <p:spPr>
          <a:xfrm>
            <a:off x="265500" y="2845200"/>
            <a:ext cx="4045200" cy="1345500"/>
          </a:xfrm>
          <a:prstGeom prst="rect">
            <a:avLst/>
          </a:prstGeom>
        </p:spPr>
        <p:txBody>
          <a:bodyPr lIns="91425" tIns="91425" rIns="91425" bIns="91425" anchor="t" anchorCtr="0"/>
          <a:lstStyle>
            <a:lvl1pPr lvl="0" algn="ctr">
              <a:lnSpc>
                <a:spcPct val="100000"/>
              </a:lnSpc>
              <a:spcBef>
                <a:spcPts val="0"/>
              </a:spcBef>
              <a:spcAft>
                <a:spcPts val="0"/>
              </a:spcAft>
              <a:buClr>
                <a:schemeClr val="dk1"/>
              </a:buClr>
              <a:buSzPct val="100000"/>
              <a:buNone/>
              <a:defRPr sz="2100">
                <a:solidFill>
                  <a:schemeClr val="dk1"/>
                </a:solidFill>
              </a:defRPr>
            </a:lvl1pPr>
            <a:lvl2pPr lvl="1" algn="ctr">
              <a:lnSpc>
                <a:spcPct val="100000"/>
              </a:lnSpc>
              <a:spcBef>
                <a:spcPts val="0"/>
              </a:spcBef>
              <a:spcAft>
                <a:spcPts val="0"/>
              </a:spcAft>
              <a:buClr>
                <a:schemeClr val="dk1"/>
              </a:buClr>
              <a:buSzPct val="100000"/>
              <a:buNone/>
              <a:defRPr sz="2100">
                <a:solidFill>
                  <a:schemeClr val="dk1"/>
                </a:solidFill>
              </a:defRPr>
            </a:lvl2pPr>
            <a:lvl3pPr lvl="2" algn="ctr">
              <a:lnSpc>
                <a:spcPct val="100000"/>
              </a:lnSpc>
              <a:spcBef>
                <a:spcPts val="0"/>
              </a:spcBef>
              <a:spcAft>
                <a:spcPts val="0"/>
              </a:spcAft>
              <a:buClr>
                <a:schemeClr val="dk1"/>
              </a:buClr>
              <a:buSzPct val="100000"/>
              <a:buNone/>
              <a:defRPr sz="2100">
                <a:solidFill>
                  <a:schemeClr val="dk1"/>
                </a:solidFill>
              </a:defRPr>
            </a:lvl3pPr>
            <a:lvl4pPr lvl="3" algn="ctr">
              <a:lnSpc>
                <a:spcPct val="100000"/>
              </a:lnSpc>
              <a:spcBef>
                <a:spcPts val="0"/>
              </a:spcBef>
              <a:spcAft>
                <a:spcPts val="0"/>
              </a:spcAft>
              <a:buClr>
                <a:schemeClr val="dk1"/>
              </a:buClr>
              <a:buSzPct val="100000"/>
              <a:buNone/>
              <a:defRPr sz="2100">
                <a:solidFill>
                  <a:schemeClr val="dk1"/>
                </a:solidFill>
              </a:defRPr>
            </a:lvl4pPr>
            <a:lvl5pPr lvl="4" algn="ctr">
              <a:lnSpc>
                <a:spcPct val="100000"/>
              </a:lnSpc>
              <a:spcBef>
                <a:spcPts val="0"/>
              </a:spcBef>
              <a:spcAft>
                <a:spcPts val="0"/>
              </a:spcAft>
              <a:buClr>
                <a:schemeClr val="dk1"/>
              </a:buClr>
              <a:buSzPct val="100000"/>
              <a:buNone/>
              <a:defRPr sz="2100">
                <a:solidFill>
                  <a:schemeClr val="dk1"/>
                </a:solidFill>
              </a:defRPr>
            </a:lvl5pPr>
            <a:lvl6pPr lvl="5" algn="ctr">
              <a:lnSpc>
                <a:spcPct val="100000"/>
              </a:lnSpc>
              <a:spcBef>
                <a:spcPts val="0"/>
              </a:spcBef>
              <a:spcAft>
                <a:spcPts val="0"/>
              </a:spcAft>
              <a:buClr>
                <a:schemeClr val="dk1"/>
              </a:buClr>
              <a:buSzPct val="100000"/>
              <a:buNone/>
              <a:defRPr sz="2100">
                <a:solidFill>
                  <a:schemeClr val="dk1"/>
                </a:solidFill>
              </a:defRPr>
            </a:lvl6pPr>
            <a:lvl7pPr lvl="6" algn="ctr">
              <a:lnSpc>
                <a:spcPct val="100000"/>
              </a:lnSpc>
              <a:spcBef>
                <a:spcPts val="0"/>
              </a:spcBef>
              <a:spcAft>
                <a:spcPts val="0"/>
              </a:spcAft>
              <a:buClr>
                <a:schemeClr val="dk1"/>
              </a:buClr>
              <a:buSzPct val="100000"/>
              <a:buNone/>
              <a:defRPr sz="2100">
                <a:solidFill>
                  <a:schemeClr val="dk1"/>
                </a:solidFill>
              </a:defRPr>
            </a:lvl7pPr>
            <a:lvl8pPr lvl="7" algn="ctr">
              <a:lnSpc>
                <a:spcPct val="100000"/>
              </a:lnSpc>
              <a:spcBef>
                <a:spcPts val="0"/>
              </a:spcBef>
              <a:spcAft>
                <a:spcPts val="0"/>
              </a:spcAft>
              <a:buClr>
                <a:schemeClr val="dk1"/>
              </a:buClr>
              <a:buSzPct val="100000"/>
              <a:buNone/>
              <a:defRPr sz="2100">
                <a:solidFill>
                  <a:schemeClr val="dk1"/>
                </a:solidFill>
              </a:defRPr>
            </a:lvl8pPr>
            <a:lvl9pPr lvl="8" algn="ctr">
              <a:lnSpc>
                <a:spcPct val="100000"/>
              </a:lnSpc>
              <a:spcBef>
                <a:spcPts val="0"/>
              </a:spcBef>
              <a:spcAft>
                <a:spcPts val="0"/>
              </a:spcAft>
              <a:buClr>
                <a:schemeClr val="dk1"/>
              </a:buClr>
              <a:buSzPct val="100000"/>
              <a:buNone/>
              <a:defRPr sz="2100">
                <a:solidFill>
                  <a:schemeClr val="dk1"/>
                </a:solidFill>
              </a:defRPr>
            </a:lvl9pPr>
          </a:lstStyle>
          <a:p>
            <a:endParaRPr/>
          </a:p>
        </p:txBody>
      </p:sp>
      <p:sp>
        <p:nvSpPr>
          <p:cNvPr id="44" name="Shape 44"/>
          <p:cNvSpPr txBox="1">
            <a:spLocks noGrp="1"/>
          </p:cNvSpPr>
          <p:nvPr>
            <p:ph type="body" idx="2"/>
          </p:nvPr>
        </p:nvSpPr>
        <p:spPr>
          <a:xfrm>
            <a:off x="4939500" y="724200"/>
            <a:ext cx="3837000" cy="3695100"/>
          </a:xfrm>
          <a:prstGeom prst="rect">
            <a:avLst/>
          </a:prstGeom>
        </p:spPr>
        <p:txBody>
          <a:bodyPr lIns="91425" tIns="91425" rIns="91425" bIns="91425" anchor="ctr" anchorCtr="0"/>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a:endParaRPr/>
          </a:p>
        </p:txBody>
      </p:sp>
      <p:sp>
        <p:nvSpPr>
          <p:cNvPr id="45" name="Shape 45"/>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6"/>
        <p:cNvGrpSpPr/>
        <p:nvPr/>
      </p:nvGrpSpPr>
      <p:grpSpPr>
        <a:xfrm>
          <a:off x="0" y="0"/>
          <a:ext cx="0" cy="0"/>
          <a:chOff x="0" y="0"/>
          <a:chExt cx="0" cy="0"/>
        </a:xfrm>
      </p:grpSpPr>
      <p:sp>
        <p:nvSpPr>
          <p:cNvPr id="47" name="Shape 47"/>
          <p:cNvSpPr txBox="1">
            <a:spLocks noGrp="1"/>
          </p:cNvSpPr>
          <p:nvPr>
            <p:ph type="body" idx="1"/>
          </p:nvPr>
        </p:nvSpPr>
        <p:spPr>
          <a:xfrm>
            <a:off x="311700" y="4230575"/>
            <a:ext cx="5998800" cy="605100"/>
          </a:xfrm>
          <a:prstGeom prst="rect">
            <a:avLst/>
          </a:prstGeom>
        </p:spPr>
        <p:txBody>
          <a:bodyPr lIns="91425" tIns="91425" rIns="91425" bIns="91425" anchor="ctr" anchorCtr="0"/>
          <a:lstStyle>
            <a:lvl1pPr lvl="0">
              <a:lnSpc>
                <a:spcPct val="100000"/>
              </a:lnSpc>
              <a:spcBef>
                <a:spcPts val="0"/>
              </a:spcBef>
              <a:spcAft>
                <a:spcPts val="0"/>
              </a:spcAft>
              <a:buClr>
                <a:schemeClr val="dk1"/>
              </a:buClr>
              <a:buSzPct val="100000"/>
              <a:buFont typeface="Oswald"/>
              <a:buNone/>
              <a:defRPr sz="2100">
                <a:solidFill>
                  <a:schemeClr val="dk1"/>
                </a:solidFill>
                <a:latin typeface="Oswald"/>
                <a:ea typeface="Oswald"/>
                <a:cs typeface="Oswald"/>
                <a:sym typeface="Oswald"/>
              </a:defRPr>
            </a:lvl1pPr>
          </a:lstStyle>
          <a:p>
            <a:endParaRPr/>
          </a:p>
        </p:txBody>
      </p:sp>
      <p:sp>
        <p:nvSpPr>
          <p:cNvPr id="48" name="Shape 48"/>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311700" y="1255275"/>
            <a:ext cx="8520600" cy="1890600"/>
          </a:xfrm>
          <a:prstGeom prst="rect">
            <a:avLst/>
          </a:prstGeom>
        </p:spPr>
        <p:txBody>
          <a:bodyPr lIns="91425" tIns="91425" rIns="91425" bIns="91425" anchor="b" anchorCtr="0"/>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a:endParaRPr/>
          </a:p>
        </p:txBody>
      </p:sp>
      <p:sp>
        <p:nvSpPr>
          <p:cNvPr id="51" name="Shape 51"/>
          <p:cNvSpPr txBox="1">
            <a:spLocks noGrp="1"/>
          </p:cNvSpPr>
          <p:nvPr>
            <p:ph type="body" idx="1"/>
          </p:nvPr>
        </p:nvSpPr>
        <p:spPr>
          <a:xfrm>
            <a:off x="311700" y="3228425"/>
            <a:ext cx="8520600" cy="13008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52" name="Shape 52"/>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3"/>
        <p:cNvGrpSpPr/>
        <p:nvPr/>
      </p:nvGrpSpPr>
      <p:grpSpPr>
        <a:xfrm>
          <a:off x="0" y="0"/>
          <a:ext cx="0" cy="0"/>
          <a:chOff x="0" y="0"/>
          <a:chExt cx="0" cy="0"/>
        </a:xfrm>
      </p:grpSpPr>
      <p:sp>
        <p:nvSpPr>
          <p:cNvPr id="54" name="Shape 54"/>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lIns="91425" tIns="91425" rIns="91425" bIns="91425" anchor="t" anchorCtr="0"/>
          <a:lstStyle>
            <a:lvl1pPr lvl="0">
              <a:spcBef>
                <a:spcPts val="0"/>
              </a:spcBef>
              <a:buClr>
                <a:schemeClr val="dk1"/>
              </a:buClr>
              <a:buSzPct val="100000"/>
              <a:buFont typeface="Oswald"/>
              <a:buNone/>
              <a:defRPr sz="3000">
                <a:solidFill>
                  <a:schemeClr val="dk1"/>
                </a:solidFill>
                <a:latin typeface="Oswald"/>
                <a:ea typeface="Oswald"/>
                <a:cs typeface="Oswald"/>
                <a:sym typeface="Oswald"/>
              </a:defRPr>
            </a:lvl1pPr>
            <a:lvl2pPr lvl="1">
              <a:spcBef>
                <a:spcPts val="0"/>
              </a:spcBef>
              <a:buClr>
                <a:schemeClr val="dk1"/>
              </a:buClr>
              <a:buSzPct val="100000"/>
              <a:buFont typeface="Oswald"/>
              <a:buNone/>
              <a:defRPr sz="3000">
                <a:solidFill>
                  <a:schemeClr val="dk1"/>
                </a:solidFill>
                <a:latin typeface="Oswald"/>
                <a:ea typeface="Oswald"/>
                <a:cs typeface="Oswald"/>
                <a:sym typeface="Oswald"/>
              </a:defRPr>
            </a:lvl2pPr>
            <a:lvl3pPr lvl="2">
              <a:spcBef>
                <a:spcPts val="0"/>
              </a:spcBef>
              <a:buClr>
                <a:schemeClr val="dk1"/>
              </a:buClr>
              <a:buSzPct val="100000"/>
              <a:buFont typeface="Oswald"/>
              <a:buNone/>
              <a:defRPr sz="3000">
                <a:solidFill>
                  <a:schemeClr val="dk1"/>
                </a:solidFill>
                <a:latin typeface="Oswald"/>
                <a:ea typeface="Oswald"/>
                <a:cs typeface="Oswald"/>
                <a:sym typeface="Oswald"/>
              </a:defRPr>
            </a:lvl3pPr>
            <a:lvl4pPr lvl="3">
              <a:spcBef>
                <a:spcPts val="0"/>
              </a:spcBef>
              <a:buClr>
                <a:schemeClr val="dk1"/>
              </a:buClr>
              <a:buSzPct val="100000"/>
              <a:buFont typeface="Oswald"/>
              <a:buNone/>
              <a:defRPr sz="3000">
                <a:solidFill>
                  <a:schemeClr val="dk1"/>
                </a:solidFill>
                <a:latin typeface="Oswald"/>
                <a:ea typeface="Oswald"/>
                <a:cs typeface="Oswald"/>
                <a:sym typeface="Oswald"/>
              </a:defRPr>
            </a:lvl4pPr>
            <a:lvl5pPr lvl="4">
              <a:spcBef>
                <a:spcPts val="0"/>
              </a:spcBef>
              <a:buClr>
                <a:schemeClr val="dk1"/>
              </a:buClr>
              <a:buSzPct val="100000"/>
              <a:buFont typeface="Oswald"/>
              <a:buNone/>
              <a:defRPr sz="3000">
                <a:solidFill>
                  <a:schemeClr val="dk1"/>
                </a:solidFill>
                <a:latin typeface="Oswald"/>
                <a:ea typeface="Oswald"/>
                <a:cs typeface="Oswald"/>
                <a:sym typeface="Oswald"/>
              </a:defRPr>
            </a:lvl5pPr>
            <a:lvl6pPr lvl="5">
              <a:spcBef>
                <a:spcPts val="0"/>
              </a:spcBef>
              <a:buClr>
                <a:schemeClr val="dk1"/>
              </a:buClr>
              <a:buSzPct val="100000"/>
              <a:buFont typeface="Oswald"/>
              <a:buNone/>
              <a:defRPr sz="3000">
                <a:solidFill>
                  <a:schemeClr val="dk1"/>
                </a:solidFill>
                <a:latin typeface="Oswald"/>
                <a:ea typeface="Oswald"/>
                <a:cs typeface="Oswald"/>
                <a:sym typeface="Oswald"/>
              </a:defRPr>
            </a:lvl6pPr>
            <a:lvl7pPr lvl="6">
              <a:spcBef>
                <a:spcPts val="0"/>
              </a:spcBef>
              <a:buClr>
                <a:schemeClr val="dk1"/>
              </a:buClr>
              <a:buSzPct val="100000"/>
              <a:buFont typeface="Oswald"/>
              <a:buNone/>
              <a:defRPr sz="3000">
                <a:solidFill>
                  <a:schemeClr val="dk1"/>
                </a:solidFill>
                <a:latin typeface="Oswald"/>
                <a:ea typeface="Oswald"/>
                <a:cs typeface="Oswald"/>
                <a:sym typeface="Oswald"/>
              </a:defRPr>
            </a:lvl7pPr>
            <a:lvl8pPr lvl="7">
              <a:spcBef>
                <a:spcPts val="0"/>
              </a:spcBef>
              <a:buClr>
                <a:schemeClr val="dk1"/>
              </a:buClr>
              <a:buSzPct val="100000"/>
              <a:buFont typeface="Oswald"/>
              <a:buNone/>
              <a:defRPr sz="3000">
                <a:solidFill>
                  <a:schemeClr val="dk1"/>
                </a:solidFill>
                <a:latin typeface="Oswald"/>
                <a:ea typeface="Oswald"/>
                <a:cs typeface="Oswald"/>
                <a:sym typeface="Oswald"/>
              </a:defRPr>
            </a:lvl8pPr>
            <a:lvl9pPr lvl="8">
              <a:spcBef>
                <a:spcPts val="0"/>
              </a:spcBef>
              <a:buClr>
                <a:schemeClr val="dk1"/>
              </a:buClr>
              <a:buSzPct val="100000"/>
              <a:buFont typeface="Oswald"/>
              <a:buNone/>
              <a:defRPr sz="3000">
                <a:solidFill>
                  <a:schemeClr val="dk1"/>
                </a:solidFill>
                <a:latin typeface="Oswald"/>
                <a:ea typeface="Oswald"/>
                <a:cs typeface="Oswald"/>
                <a:sym typeface="Oswald"/>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accent3"/>
              </a:buClr>
              <a:buSzPct val="100000"/>
              <a:buFont typeface="Average"/>
              <a:defRPr sz="1800">
                <a:solidFill>
                  <a:schemeClr val="accent3"/>
                </a:solidFill>
                <a:latin typeface="Average"/>
                <a:ea typeface="Average"/>
                <a:cs typeface="Average"/>
                <a:sym typeface="Average"/>
              </a:defRPr>
            </a:lvl1pPr>
            <a:lvl2pPr lvl="1">
              <a:lnSpc>
                <a:spcPct val="115000"/>
              </a:lnSpc>
              <a:spcBef>
                <a:spcPts val="0"/>
              </a:spcBef>
              <a:spcAft>
                <a:spcPts val="1600"/>
              </a:spcAft>
              <a:buClr>
                <a:schemeClr val="accent3"/>
              </a:buClr>
              <a:buFont typeface="Average"/>
              <a:defRPr>
                <a:solidFill>
                  <a:schemeClr val="accent3"/>
                </a:solidFill>
                <a:latin typeface="Average"/>
                <a:ea typeface="Average"/>
                <a:cs typeface="Average"/>
                <a:sym typeface="Average"/>
              </a:defRPr>
            </a:lvl2pPr>
            <a:lvl3pPr lvl="2">
              <a:lnSpc>
                <a:spcPct val="115000"/>
              </a:lnSpc>
              <a:spcBef>
                <a:spcPts val="0"/>
              </a:spcBef>
              <a:spcAft>
                <a:spcPts val="1600"/>
              </a:spcAft>
              <a:buClr>
                <a:schemeClr val="accent3"/>
              </a:buClr>
              <a:buFont typeface="Average"/>
              <a:defRPr>
                <a:solidFill>
                  <a:schemeClr val="accent3"/>
                </a:solidFill>
                <a:latin typeface="Average"/>
                <a:ea typeface="Average"/>
                <a:cs typeface="Average"/>
                <a:sym typeface="Average"/>
              </a:defRPr>
            </a:lvl3pPr>
            <a:lvl4pPr lvl="3">
              <a:lnSpc>
                <a:spcPct val="115000"/>
              </a:lnSpc>
              <a:spcBef>
                <a:spcPts val="0"/>
              </a:spcBef>
              <a:spcAft>
                <a:spcPts val="1600"/>
              </a:spcAft>
              <a:buClr>
                <a:schemeClr val="accent3"/>
              </a:buClr>
              <a:buFont typeface="Average"/>
              <a:defRPr>
                <a:solidFill>
                  <a:schemeClr val="accent3"/>
                </a:solidFill>
                <a:latin typeface="Average"/>
                <a:ea typeface="Average"/>
                <a:cs typeface="Average"/>
                <a:sym typeface="Average"/>
              </a:defRPr>
            </a:lvl4pPr>
            <a:lvl5pPr lvl="4">
              <a:lnSpc>
                <a:spcPct val="115000"/>
              </a:lnSpc>
              <a:spcBef>
                <a:spcPts val="0"/>
              </a:spcBef>
              <a:spcAft>
                <a:spcPts val="1600"/>
              </a:spcAft>
              <a:buClr>
                <a:schemeClr val="accent3"/>
              </a:buClr>
              <a:buFont typeface="Average"/>
              <a:defRPr>
                <a:solidFill>
                  <a:schemeClr val="accent3"/>
                </a:solidFill>
                <a:latin typeface="Average"/>
                <a:ea typeface="Average"/>
                <a:cs typeface="Average"/>
                <a:sym typeface="Average"/>
              </a:defRPr>
            </a:lvl5pPr>
            <a:lvl6pPr lvl="5">
              <a:lnSpc>
                <a:spcPct val="115000"/>
              </a:lnSpc>
              <a:spcBef>
                <a:spcPts val="0"/>
              </a:spcBef>
              <a:spcAft>
                <a:spcPts val="1600"/>
              </a:spcAft>
              <a:buClr>
                <a:schemeClr val="accent3"/>
              </a:buClr>
              <a:buFont typeface="Average"/>
              <a:defRPr>
                <a:solidFill>
                  <a:schemeClr val="accent3"/>
                </a:solidFill>
                <a:latin typeface="Average"/>
                <a:ea typeface="Average"/>
                <a:cs typeface="Average"/>
                <a:sym typeface="Average"/>
              </a:defRPr>
            </a:lvl6pPr>
            <a:lvl7pPr lvl="6">
              <a:lnSpc>
                <a:spcPct val="115000"/>
              </a:lnSpc>
              <a:spcBef>
                <a:spcPts val="0"/>
              </a:spcBef>
              <a:spcAft>
                <a:spcPts val="1600"/>
              </a:spcAft>
              <a:buClr>
                <a:schemeClr val="accent3"/>
              </a:buClr>
              <a:buFont typeface="Average"/>
              <a:defRPr>
                <a:solidFill>
                  <a:schemeClr val="accent3"/>
                </a:solidFill>
                <a:latin typeface="Average"/>
                <a:ea typeface="Average"/>
                <a:cs typeface="Average"/>
                <a:sym typeface="Average"/>
              </a:defRPr>
            </a:lvl7pPr>
            <a:lvl8pPr lvl="7">
              <a:lnSpc>
                <a:spcPct val="115000"/>
              </a:lnSpc>
              <a:spcBef>
                <a:spcPts val="0"/>
              </a:spcBef>
              <a:spcAft>
                <a:spcPts val="1600"/>
              </a:spcAft>
              <a:buClr>
                <a:schemeClr val="accent3"/>
              </a:buClr>
              <a:buFont typeface="Average"/>
              <a:defRPr>
                <a:solidFill>
                  <a:schemeClr val="accent3"/>
                </a:solidFill>
                <a:latin typeface="Average"/>
                <a:ea typeface="Average"/>
                <a:cs typeface="Average"/>
                <a:sym typeface="Average"/>
              </a:defRPr>
            </a:lvl8pPr>
            <a:lvl9pPr lvl="8">
              <a:lnSpc>
                <a:spcPct val="115000"/>
              </a:lnSpc>
              <a:spcBef>
                <a:spcPts val="0"/>
              </a:spcBef>
              <a:spcAft>
                <a:spcPts val="1600"/>
              </a:spcAft>
              <a:buClr>
                <a:schemeClr val="accent3"/>
              </a:buClr>
              <a:buFont typeface="Average"/>
              <a:defRPr>
                <a:solidFill>
                  <a:schemeClr val="accent3"/>
                </a:solidFill>
                <a:latin typeface="Average"/>
                <a:ea typeface="Average"/>
                <a:cs typeface="Average"/>
                <a:sym typeface="Average"/>
              </a:defRPr>
            </a:lvl9pPr>
          </a:lstStyle>
          <a:p>
            <a:endParaRPr/>
          </a:p>
        </p:txBody>
      </p:sp>
      <p:sp>
        <p:nvSpPr>
          <p:cNvPr id="8" name="Shape 8"/>
          <p:cNvSpPr txBox="1">
            <a:spLocks noGrp="1"/>
          </p:cNvSpPr>
          <p:nvPr>
            <p:ph type="sldNum" idx="12"/>
          </p:nvPr>
        </p:nvSpPr>
        <p:spPr>
          <a:xfrm>
            <a:off x="8490250" y="4681009"/>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accent3"/>
                </a:solidFill>
                <a:latin typeface="Average"/>
                <a:ea typeface="Average"/>
                <a:cs typeface="Average"/>
                <a:sym typeface="Average"/>
              </a:rPr>
              <a:t>‹#›</a:t>
            </a:fld>
            <a:endParaRPr lang="en" sz="1000">
              <a:solidFill>
                <a:schemeClr val="accent3"/>
              </a:solidFill>
              <a:latin typeface="Average"/>
              <a:ea typeface="Average"/>
              <a:cs typeface="Average"/>
              <a:sym typeface="Average"/>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Shape 59"/>
          <p:cNvSpPr txBox="1">
            <a:spLocks noGrp="1"/>
          </p:cNvSpPr>
          <p:nvPr>
            <p:ph type="ctrTitle"/>
          </p:nvPr>
        </p:nvSpPr>
        <p:spPr>
          <a:xfrm>
            <a:off x="671257" y="990800"/>
            <a:ext cx="7801500" cy="1730100"/>
          </a:xfrm>
          <a:prstGeom prst="rect">
            <a:avLst/>
          </a:prstGeom>
        </p:spPr>
        <p:txBody>
          <a:bodyPr lIns="91425" tIns="91425" rIns="91425" bIns="91425" anchor="b" anchorCtr="0">
            <a:noAutofit/>
          </a:bodyPr>
          <a:lstStyle/>
          <a:p>
            <a:pPr lvl="0">
              <a:spcBef>
                <a:spcPts val="0"/>
              </a:spcBef>
              <a:buNone/>
            </a:pPr>
            <a:r>
              <a:rPr lang="en"/>
              <a:t>Reproductive Strategies of Chimpanzees Compared to Moss</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Shape 65"/>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t>Chimpanzee Reproductive Strategies (sexual) </a:t>
            </a:r>
          </a:p>
        </p:txBody>
      </p:sp>
      <p:sp>
        <p:nvSpPr>
          <p:cNvPr id="66" name="Shape 66"/>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rtl="0">
              <a:spcBef>
                <a:spcPts val="0"/>
              </a:spcBef>
              <a:buNone/>
            </a:pPr>
            <a:r>
              <a:rPr lang="en"/>
              <a:t>Estrous ( reproductive cycle in females ) Cycle:</a:t>
            </a:r>
          </a:p>
          <a:p>
            <a:pPr lvl="0" rtl="0">
              <a:spcBef>
                <a:spcPts val="0"/>
              </a:spcBef>
              <a:buNone/>
            </a:pPr>
            <a:r>
              <a:rPr lang="en"/>
              <a:t>	- This cycle lasts in females for about 36 days. In this time the female chimpanzees will mate for 6 - 7 days.</a:t>
            </a:r>
          </a:p>
          <a:p>
            <a:pPr lvl="0" rtl="0">
              <a:spcBef>
                <a:spcPts val="0"/>
              </a:spcBef>
              <a:buNone/>
            </a:pPr>
            <a:r>
              <a:rPr lang="en"/>
              <a:t>Gestation ( fetal development ) Period: </a:t>
            </a:r>
          </a:p>
          <a:p>
            <a:pPr lvl="0">
              <a:spcBef>
                <a:spcPts val="0"/>
              </a:spcBef>
              <a:buNone/>
            </a:pPr>
            <a:r>
              <a:rPr lang="en"/>
              <a:t>	- This time is when usually one offspring is born. Average weight of birth is 4 pounds. The first 3 months the child is held by its mother. Around 6 months the child starts to hold onto its mother then climb to the backs of the mother. The child may continue with its mother until it is 10 years old.  </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t>Continued: </a:t>
            </a:r>
          </a:p>
        </p:txBody>
      </p:sp>
      <p:sp>
        <p:nvSpPr>
          <p:cNvPr id="72" name="Shape 72"/>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rtl="0">
              <a:spcBef>
                <a:spcPts val="0"/>
              </a:spcBef>
              <a:buNone/>
            </a:pPr>
            <a:r>
              <a:rPr lang="en"/>
              <a:t>Puberty:</a:t>
            </a:r>
          </a:p>
          <a:p>
            <a:pPr lvl="0" indent="457200">
              <a:spcBef>
                <a:spcPts val="0"/>
              </a:spcBef>
              <a:buNone/>
            </a:pPr>
            <a:r>
              <a:rPr lang="en"/>
              <a:t>- For both sexes it occurs at around 7 years. The female chimpanzees do not give birth until they are 13 or 14 and are able to give birth until they are about 40. Maximum life span for both sexes are 60 years. </a:t>
            </a:r>
          </a:p>
        </p:txBody>
      </p:sp>
      <p:pic>
        <p:nvPicPr>
          <p:cNvPr id="73" name="Shape 73"/>
          <p:cNvPicPr preferRelativeResize="0"/>
          <p:nvPr/>
        </p:nvPicPr>
        <p:blipFill>
          <a:blip r:embed="rId3">
            <a:alphaModFix/>
          </a:blip>
          <a:stretch>
            <a:fillRect/>
          </a:stretch>
        </p:blipFill>
        <p:spPr>
          <a:xfrm>
            <a:off x="5322990" y="2573224"/>
            <a:ext cx="2377059" cy="1995649"/>
          </a:xfrm>
          <a:prstGeom prst="rect">
            <a:avLst/>
          </a:prstGeom>
          <a:noFill/>
          <a:ln>
            <a:noFill/>
          </a:ln>
        </p:spPr>
      </p:pic>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Shape 78"/>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t>Moss Reproductive Strategies (sexual)  </a:t>
            </a:r>
          </a:p>
        </p:txBody>
      </p:sp>
      <p:sp>
        <p:nvSpPr>
          <p:cNvPr id="79" name="Shape 79"/>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rtl="0">
              <a:spcBef>
                <a:spcPts val="0"/>
              </a:spcBef>
              <a:buNone/>
            </a:pPr>
            <a:r>
              <a:rPr lang="en"/>
              <a:t>Gametes: </a:t>
            </a:r>
          </a:p>
          <a:p>
            <a:pPr lvl="0">
              <a:spcBef>
                <a:spcPts val="0"/>
              </a:spcBef>
              <a:buNone/>
            </a:pPr>
            <a:r>
              <a:rPr lang="en"/>
              <a:t>	- The carpet of moss produce gametes in the reproductive structures which are near the tips of the individual leaflike structures. In wet environments the male plants produce sperm which swim to the eggs in a female plant. Fertilization ends up in the form of “zygote” ( a fertilized ovum ) which later turn into an embryo. Similar to that of human reproduction.   </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Shape 84"/>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t>Continued:</a:t>
            </a:r>
          </a:p>
        </p:txBody>
      </p:sp>
      <p:sp>
        <p:nvSpPr>
          <p:cNvPr id="85" name="Shape 85"/>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rtl="0">
              <a:spcBef>
                <a:spcPts val="0"/>
              </a:spcBef>
              <a:buNone/>
            </a:pPr>
            <a:r>
              <a:rPr lang="en"/>
              <a:t>Embryo:</a:t>
            </a:r>
          </a:p>
          <a:p>
            <a:pPr lvl="0">
              <a:spcBef>
                <a:spcPts val="0"/>
              </a:spcBef>
              <a:buNone/>
            </a:pPr>
            <a:r>
              <a:rPr lang="en"/>
              <a:t>	- After this embryo is formed it grows out of the female plant in a stalklike structure with a capsule at the end. Inside the capsules are where spores are formed. These spores get released when the capsules open. The spores get blown away by winds and if they find a healthy environment for themselves it will begin to divide, producing green threads. </a:t>
            </a:r>
          </a:p>
        </p:txBody>
      </p:sp>
      <p:pic>
        <p:nvPicPr>
          <p:cNvPr id="86" name="Shape 86"/>
          <p:cNvPicPr preferRelativeResize="0"/>
          <p:nvPr/>
        </p:nvPicPr>
        <p:blipFill>
          <a:blip r:embed="rId3">
            <a:alphaModFix/>
          </a:blip>
          <a:stretch>
            <a:fillRect/>
          </a:stretch>
        </p:blipFill>
        <p:spPr>
          <a:xfrm>
            <a:off x="4798300" y="3190199"/>
            <a:ext cx="2159449" cy="1619599"/>
          </a:xfrm>
          <a:prstGeom prst="rect">
            <a:avLst/>
          </a:prstGeom>
          <a:noFill/>
          <a:ln>
            <a:noFill/>
          </a:ln>
        </p:spPr>
      </p:pic>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Shape 91"/>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t>Compare and contrast</a:t>
            </a:r>
          </a:p>
        </p:txBody>
      </p:sp>
      <p:sp>
        <p:nvSpPr>
          <p:cNvPr id="92" name="Shape 92"/>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marL="0" lvl="0" indent="0" rtl="0">
              <a:spcBef>
                <a:spcPts val="0"/>
              </a:spcBef>
              <a:buNone/>
            </a:pPr>
            <a:r>
              <a:rPr lang="en"/>
              <a:t>Similarities:</a:t>
            </a:r>
          </a:p>
          <a:p>
            <a:pPr marL="0" lvl="0" indent="457200" rtl="0">
              <a:spcBef>
                <a:spcPts val="0"/>
              </a:spcBef>
              <a:buNone/>
            </a:pPr>
            <a:r>
              <a:rPr lang="en"/>
              <a:t>- Chimpanzees and moss are very similar in reproduction strategies such as containing gametes ( sperm and eggs ) to produce offspring. Both species contain sperm that fertilize the female ovum ( egg ) which later forms a embryo.</a:t>
            </a:r>
          </a:p>
          <a:p>
            <a:pPr marL="0" lvl="0" indent="0" rtl="0">
              <a:spcBef>
                <a:spcPts val="0"/>
              </a:spcBef>
              <a:buNone/>
            </a:pPr>
            <a:r>
              <a:rPr lang="en"/>
              <a:t>Differences:</a:t>
            </a:r>
          </a:p>
          <a:p>
            <a:pPr marL="0" lvl="0" indent="0">
              <a:spcBef>
                <a:spcPts val="0"/>
              </a:spcBef>
              <a:buNone/>
            </a:pPr>
            <a:r>
              <a:rPr lang="en"/>
              <a:t> 	- Chimpanzees have offspring that they watch over until old enough to fend for themselves. Moss for obvious reasons don’t care for their offspring. Moss produce spores which form in capsules above their stems. When they open wind blows these and they begin to grow in environments that are healthy for them.</a:t>
            </a:r>
          </a:p>
        </p:txBody>
      </p:sp>
    </p:spTree>
  </p:cSld>
  <p:clrMapOvr>
    <a:masterClrMapping/>
  </p:clrMapOvr>
  <p:transition spd="slow">
    <p:cut/>
  </p:transition>
</p:sld>
</file>

<file path=ppt/theme/theme1.xml><?xml version="1.0" encoding="utf-8"?>
<a:theme xmlns:a="http://schemas.openxmlformats.org/drawingml/2006/main"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133</Words>
  <Application>Microsoft Office PowerPoint</Application>
  <PresentationFormat>On-screen Show (16:9)</PresentationFormat>
  <Paragraphs>20</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Oswald</vt:lpstr>
      <vt:lpstr>Average</vt:lpstr>
      <vt:lpstr>Arial</vt:lpstr>
      <vt:lpstr>slate</vt:lpstr>
      <vt:lpstr>Reproductive Strategies of Chimpanzees Compared to Moss</vt:lpstr>
      <vt:lpstr>Chimpanzee Reproductive Strategies (sexual) </vt:lpstr>
      <vt:lpstr>Continued: </vt:lpstr>
      <vt:lpstr>Moss Reproductive Strategies (sexual)  </vt:lpstr>
      <vt:lpstr>Continued:</vt:lpstr>
      <vt:lpstr>Compare and contrast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Reproductive Strategies of Chimpanzees Compared to Moss</dc:title>
  <cp:lastModifiedBy>David Swart</cp:lastModifiedBy>
  <cp:revision>1</cp:revision>
  <dcterms:modified xsi:type="dcterms:W3CDTF">2016-04-06T18:08:11Z</dcterms:modified>
</cp:coreProperties>
</file>