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Source Code Pro" panose="020B0604020202020204" charset="0"/>
      <p:regular r:id="rId9"/>
      <p:bold r:id="rId10"/>
    </p:embeddedFont>
    <p:embeddedFont>
      <p:font typeface="Amatic SC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58941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075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905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33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098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5189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16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eamexplorers.org/fish-facts/salmon-life-cyc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Reproduction in Chimps and Salmon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Female estrous cycle lasts 36 days and females will amte 6-7 days during this period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 Gestation period lasts about 230 days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One offspring produced normally. (sometimes more)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Young chimps nurse until 3-4 years old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Offspring can be dependent on mother for about 8-10 years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Puberty occurs at about 7 years, but females do not give birth until age 13-14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Maximum life span is about 60 years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            Chimpanzee Reproduction (sexual)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                                Salmon Reproduction (sexual)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Salmon swim upstream to where they were born from the ocean and spawn eggs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Females tend to spawn eggs when 2-7 years old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Females lay about a few thousand eggs in the hole and will be fertilized by a male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They emerge after about 4-6 weeks and are born in freshwater 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Right after birth they are all alone and must survive for themselves.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                          Salmon Reproduction Visual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1047100"/>
            <a:ext cx="8733600" cy="37511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/>
          <p:nvPr/>
        </p:nvSpPr>
        <p:spPr>
          <a:xfrm>
            <a:off x="3567075" y="2623525"/>
            <a:ext cx="2128800" cy="356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                            Similarities &amp;  Differences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Females have eggs and males have sperm in both cases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Both reproduce Sexually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In salmon the female spawns eggs and male fertiles them on the outside.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Chimps are live bearing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Chimps have 230 days of gestation and salmon eggs hatch after 4-6 weeks 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                                            CITRATIONS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Reproduction Card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http://www.streamexplorers.org/fish-facts/salmon-life-cycle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Biology book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On-screen Show (16:9)</PresentationFormat>
  <Paragraphs>26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Source Code Pro</vt:lpstr>
      <vt:lpstr>Amatic SC</vt:lpstr>
      <vt:lpstr>beach-day</vt:lpstr>
      <vt:lpstr>Reproduction in Chimps and Salmon</vt:lpstr>
      <vt:lpstr>                              Chimpanzee Reproduction (sexual)</vt:lpstr>
      <vt:lpstr>                                 Salmon Reproduction (sexual)</vt:lpstr>
      <vt:lpstr>                           Salmon Reproduction Visual</vt:lpstr>
      <vt:lpstr>                             Similarities &amp;  Differences</vt:lpstr>
      <vt:lpstr>                                             CITRATIONS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Reproduction in Chimps and Salmon</dc:title>
  <cp:lastModifiedBy>David Swart</cp:lastModifiedBy>
  <cp:revision>1</cp:revision>
  <dcterms:modified xsi:type="dcterms:W3CDTF">2016-04-06T18:03:35Z</dcterms:modified>
</cp:coreProperties>
</file>