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Amatic SC" panose="020B0604020202020204" charset="0"/>
      <p:regular r:id="rId8"/>
      <p:bold r:id="rId9"/>
    </p:embeddedFont>
    <p:embeddedFont>
      <p:font typeface="Source Code Pro" panose="020B0604020202020204" charset="0"/>
      <p:regular r:id="rId1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633195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5802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921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4125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3707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414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8000"/>
            </a:lvl1pPr>
            <a:lvl2pPr lvl="1" algn="ctr">
              <a:spcBef>
                <a:spcPts val="0"/>
              </a:spcBef>
              <a:buSzPct val="100000"/>
              <a:defRPr sz="8000"/>
            </a:lvl2pPr>
            <a:lvl3pPr lvl="2" algn="ctr">
              <a:spcBef>
                <a:spcPts val="0"/>
              </a:spcBef>
              <a:buSzPct val="100000"/>
              <a:defRPr sz="8000"/>
            </a:lvl3pPr>
            <a:lvl4pPr lvl="3" algn="ctr">
              <a:spcBef>
                <a:spcPts val="0"/>
              </a:spcBef>
              <a:buSzPct val="100000"/>
              <a:defRPr sz="8000"/>
            </a:lvl4pPr>
            <a:lvl5pPr lvl="4" algn="ctr">
              <a:spcBef>
                <a:spcPts val="0"/>
              </a:spcBef>
              <a:buSzPct val="100000"/>
              <a:defRPr sz="8000"/>
            </a:lvl5pPr>
            <a:lvl6pPr lvl="5" algn="ctr">
              <a:spcBef>
                <a:spcPts val="0"/>
              </a:spcBef>
              <a:buSzPct val="100000"/>
              <a:defRPr sz="8000"/>
            </a:lvl6pPr>
            <a:lvl7pPr lvl="6" algn="ctr">
              <a:spcBef>
                <a:spcPts val="0"/>
              </a:spcBef>
              <a:buSzPct val="100000"/>
              <a:defRPr sz="8000"/>
            </a:lvl7pPr>
            <a:lvl8pPr lvl="7" algn="ctr">
              <a:spcBef>
                <a:spcPts val="0"/>
              </a:spcBef>
              <a:buSzPct val="100000"/>
              <a:defRPr sz="8000"/>
            </a:lvl8pPr>
            <a:lvl9pPr lvl="8" algn="ctr">
              <a:spcBef>
                <a:spcPts val="0"/>
              </a:spcBef>
              <a:buSzPct val="100000"/>
              <a:defRPr sz="80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4000"/>
            </a:lvl1pPr>
            <a:lvl2pPr lvl="1">
              <a:spcBef>
                <a:spcPts val="0"/>
              </a:spcBef>
              <a:buSzPct val="100000"/>
              <a:defRPr sz="4000"/>
            </a:lvl2pPr>
            <a:lvl3pPr lvl="2">
              <a:spcBef>
                <a:spcPts val="0"/>
              </a:spcBef>
              <a:buSzPct val="100000"/>
              <a:defRPr sz="4000"/>
            </a:lvl3pPr>
            <a:lvl4pPr lvl="3">
              <a:spcBef>
                <a:spcPts val="0"/>
              </a:spcBef>
              <a:buSzPct val="100000"/>
              <a:defRPr sz="4000"/>
            </a:lvl4pPr>
            <a:lvl5pPr lvl="4">
              <a:spcBef>
                <a:spcPts val="0"/>
              </a:spcBef>
              <a:buSzPct val="100000"/>
              <a:defRPr sz="4000"/>
            </a:lvl5pPr>
            <a:lvl6pPr lvl="5">
              <a:spcBef>
                <a:spcPts val="0"/>
              </a:spcBef>
              <a:buSzPct val="100000"/>
              <a:defRPr sz="4000"/>
            </a:lvl6pPr>
            <a:lvl7pPr lvl="6">
              <a:spcBef>
                <a:spcPts val="0"/>
              </a:spcBef>
              <a:buSzPct val="100000"/>
              <a:defRPr sz="4000"/>
            </a:lvl7pPr>
            <a:lvl8pPr lvl="7">
              <a:spcBef>
                <a:spcPts val="0"/>
              </a:spcBef>
              <a:buSzPct val="100000"/>
              <a:defRPr sz="4000"/>
            </a:lvl8pPr>
            <a:lvl9pPr lvl="8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400"/>
            </a:lvl1pPr>
            <a:lvl2pPr lvl="1" algn="ctr">
              <a:spcBef>
                <a:spcPts val="0"/>
              </a:spcBef>
              <a:buSzPct val="100000"/>
              <a:defRPr sz="5400"/>
            </a:lvl2pPr>
            <a:lvl3pPr lvl="2" algn="ctr">
              <a:spcBef>
                <a:spcPts val="0"/>
              </a:spcBef>
              <a:buSzPct val="100000"/>
              <a:defRPr sz="5400"/>
            </a:lvl3pPr>
            <a:lvl4pPr lvl="3" algn="ctr">
              <a:spcBef>
                <a:spcPts val="0"/>
              </a:spcBef>
              <a:buSzPct val="100000"/>
              <a:defRPr sz="5400"/>
            </a:lvl4pPr>
            <a:lvl5pPr lvl="4" algn="ctr">
              <a:spcBef>
                <a:spcPts val="0"/>
              </a:spcBef>
              <a:buSzPct val="100000"/>
              <a:defRPr sz="5400"/>
            </a:lvl5pPr>
            <a:lvl6pPr lvl="5" algn="ctr">
              <a:spcBef>
                <a:spcPts val="0"/>
              </a:spcBef>
              <a:buSzPct val="100000"/>
              <a:defRPr sz="5400"/>
            </a:lvl6pPr>
            <a:lvl7pPr lvl="6" algn="ctr">
              <a:spcBef>
                <a:spcPts val="0"/>
              </a:spcBef>
              <a:buSzPct val="100000"/>
              <a:defRPr sz="5400"/>
            </a:lvl7pPr>
            <a:lvl8pPr lvl="7" algn="ctr">
              <a:spcBef>
                <a:spcPts val="0"/>
              </a:spcBef>
              <a:buSzPct val="100000"/>
              <a:defRPr sz="5400"/>
            </a:lvl8pPr>
            <a:lvl9pPr lvl="8" algn="ctr">
              <a:spcBef>
                <a:spcPts val="0"/>
              </a:spcBef>
              <a:buSzPct val="100000"/>
              <a:defRPr sz="5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2845222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/>
              <a:t> 		 Dolphins &amp; sea turtles 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8" name="Shape 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0150" y="2282024"/>
            <a:ext cx="4165423" cy="277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Shape 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5574" y="2681075"/>
            <a:ext cx="3856750" cy="184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Dolphins ;										sea turtles;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Dolphins are a small gregarious toothed whale that typically has a beaklike snout and a curved finnon the back  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Sea turtles are a slow moving reptile enclosed in a scaly or leathery domed shell into which it can retract its head and thick legs</a:t>
            </a:r>
          </a:p>
        </p:txBody>
      </p:sp>
      <p:pic>
        <p:nvPicPr>
          <p:cNvPr id="68" name="Shape 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200" y="2423175"/>
            <a:ext cx="3597225" cy="239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Shape 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2423175"/>
            <a:ext cx="3868800" cy="239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196450" y="860450"/>
            <a:ext cx="4045200" cy="1038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Reproductive category;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Both of the organisms have a mother and father/meaning they are sexually reproduced 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subTitle" idx="1"/>
          </p:nvPr>
        </p:nvSpPr>
        <p:spPr>
          <a:xfrm>
            <a:off x="196450" y="1898997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Both dolphins and sea turtles are both sexual reproductive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5327625" y="170150"/>
            <a:ext cx="2658000" cy="77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Reproductive strategies; 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Dolphins reproduce because they have an emotional bond, the female will mate with the one that is the strongest and most dominant.   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Sea turtles reproduce by a male and a female having connection and reproducing baby sea turtles.</a:t>
            </a:r>
            <a:r>
              <a:rPr lang="en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Like other t</a:t>
            </a:r>
            <a:r>
              <a:rPr lang="en">
                <a:highlight>
                  <a:srgbClr val="FFFFFF"/>
                </a:highlight>
              </a:rPr>
              <a:t>urtles, sea turtles lay eggs.Females come ashore on a sandy  beach to nest a few weeks after mating and lay ther eggs in the sand and covers them with san and gos back to the ocean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400" y="3647625"/>
            <a:ext cx="3717099" cy="1288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450" y="2496950"/>
            <a:ext cx="3999899" cy="2105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comparison ;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Turtles &amp; dolphins;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-They are both mammals.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-There are both sea animals.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-They have fins instead of legs and fingers. 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On-screen Show (16:9)</PresentationFormat>
  <Paragraphs>16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Amatic SC</vt:lpstr>
      <vt:lpstr>Arial</vt:lpstr>
      <vt:lpstr>Source Code Pro</vt:lpstr>
      <vt:lpstr>beach-day</vt:lpstr>
      <vt:lpstr>    Dolphins &amp; sea turtles </vt:lpstr>
      <vt:lpstr>Dolphins ;          sea turtles;</vt:lpstr>
      <vt:lpstr>Reproductive category;</vt:lpstr>
      <vt:lpstr>Reproductive strategies; </vt:lpstr>
      <vt:lpstr>comparison ;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Dolphins &amp; sea turtles </dc:title>
  <cp:lastModifiedBy>David Swart</cp:lastModifiedBy>
  <cp:revision>1</cp:revision>
  <dcterms:modified xsi:type="dcterms:W3CDTF">2016-04-06T19:07:12Z</dcterms:modified>
</cp:coreProperties>
</file>