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y="5143500" cx="9144000"/>
  <p:notesSz cx="6858000" cy="9144000"/>
  <p:embeddedFontLst>
    <p:embeddedFont>
      <p:font typeface="Swanky and Moo Moo"/>
      <p:regular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schemas.openxmlformats.org/officeDocument/2006/relationships/font" Target="fonts/SwankyandMooMoo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Shape 6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Shape 6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Shape 7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Shape 8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Shape 8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Shape 9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Shape 10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Shape 11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/>
        </p:txBody>
      </p:sp>
      <p:sp>
        <p:nvSpPr>
          <p:cNvPr id="11" name="Shape 1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/>
        </p:txBody>
      </p:sp>
      <p:sp>
        <p:nvSpPr>
          <p:cNvPr id="12" name="Shape 12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/>
        </p:txBody>
      </p:sp>
      <p:sp>
        <p:nvSpPr>
          <p:cNvPr id="15" name="Shape 15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8" name="Shape 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3" name="Shape 2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4" name="Shape 2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One column 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/>
        </p:txBody>
      </p:sp>
      <p:sp>
        <p:nvSpPr>
          <p:cNvPr id="30" name="Shape 3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31" name="Shape 31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Main 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34" name="Shape 3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ection title and 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7" name="Shape 3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/>
        </p:txBody>
      </p:sp>
      <p:sp>
        <p:nvSpPr>
          <p:cNvPr id="38" name="Shape 38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/>
        </p:txBody>
      </p:sp>
      <p:sp>
        <p:nvSpPr>
          <p:cNvPr id="39" name="Shape 3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40" name="Shape 40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ig 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/>
        </p:txBody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00.png"/><Relationship Id="rId4" Type="http://schemas.openxmlformats.org/officeDocument/2006/relationships/image" Target="../media/image0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0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0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0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0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0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0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03.png"/><Relationship Id="rId4" Type="http://schemas.openxmlformats.org/officeDocument/2006/relationships/image" Target="../media/image0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03.png"/><Relationship Id="rId4" Type="http://schemas.openxmlformats.org/officeDocument/2006/relationships/image" Target="../media/image0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noFill/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/>
          <p:nvPr>
            <p:ph type="ctrTitle"/>
          </p:nvPr>
        </p:nvSpPr>
        <p:spPr>
          <a:xfrm>
            <a:off x="311700" y="807700"/>
            <a:ext cx="8520600" cy="10362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0" lang="en" sz="6000">
                <a:latin typeface="Swanky and Moo Moo"/>
                <a:ea typeface="Swanky and Moo Moo"/>
                <a:cs typeface="Swanky and Moo Moo"/>
                <a:sym typeface="Swanky and Moo Moo"/>
              </a:rPr>
              <a:t>Flamingos Vs. Jellyfish</a:t>
            </a:r>
          </a:p>
        </p:txBody>
      </p:sp>
      <p:sp>
        <p:nvSpPr>
          <p:cNvPr id="55" name="Shape 5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latin typeface="Swanky and Moo Moo"/>
                <a:ea typeface="Swanky and Moo Moo"/>
                <a:cs typeface="Swanky and Moo Moo"/>
                <a:sym typeface="Swanky and Moo Moo"/>
              </a:rPr>
              <a:t>And their reproduction :0</a:t>
            </a:r>
          </a:p>
        </p:txBody>
      </p:sp>
      <p:pic>
        <p:nvPicPr>
          <p:cNvPr id="56" name="Shape 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68925" y="2764178"/>
            <a:ext cx="1795200" cy="241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Shape 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1787" y="2638412"/>
            <a:ext cx="1476375" cy="2505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500">
                <a:latin typeface="Swanky and Moo Moo"/>
                <a:ea typeface="Swanky and Moo Moo"/>
                <a:cs typeface="Swanky and Moo Moo"/>
                <a:sym typeface="Swanky and Moo Moo"/>
              </a:rPr>
              <a:t>Flamingo facts </a:t>
            </a:r>
          </a:p>
        </p:txBody>
      </p:sp>
      <p:sp>
        <p:nvSpPr>
          <p:cNvPr id="63" name="Shape 63"/>
          <p:cNvSpPr txBox="1"/>
          <p:nvPr>
            <p:ph idx="1" type="body"/>
          </p:nvPr>
        </p:nvSpPr>
        <p:spPr>
          <a:xfrm>
            <a:off x="311700" y="1152475"/>
            <a:ext cx="8520600" cy="3628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sz="2500">
                <a:latin typeface="Swanky and Moo Moo"/>
                <a:ea typeface="Swanky and Moo Moo"/>
                <a:cs typeface="Swanky and Moo Moo"/>
                <a:sym typeface="Swanky and Moo Moo"/>
              </a:rPr>
              <a:t>-Are about 3 feet tall (mostly legs) and are very lightweight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sz="2500">
                <a:latin typeface="Swanky and Moo Moo"/>
                <a:ea typeface="Swanky and Moo Moo"/>
                <a:cs typeface="Swanky and Moo Moo"/>
                <a:sym typeface="Swanky and Moo Moo"/>
              </a:rPr>
              <a:t>-Are strong swimmers and speedy fliers, despite rarely doing so 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sz="2500">
                <a:latin typeface="Swanky and Moo Moo"/>
                <a:ea typeface="Swanky and Moo Moo"/>
                <a:cs typeface="Swanky and Moo Moo"/>
                <a:sym typeface="Swanky and Moo Moo"/>
              </a:rPr>
              <a:t>-Leg knobs are ankles, not knees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sz="2500">
                <a:latin typeface="Swanky and Moo Moo"/>
                <a:ea typeface="Swanky and Moo Moo"/>
                <a:cs typeface="Swanky and Moo Moo"/>
                <a:sym typeface="Swanky and Moo Moo"/>
              </a:rPr>
              <a:t>-Eat with beak upside down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sz="2500">
                <a:latin typeface="Swanky and Moo Moo"/>
                <a:ea typeface="Swanky and Moo Moo"/>
                <a:cs typeface="Swanky and Moo Moo"/>
                <a:sym typeface="Swanky and Moo Moo"/>
              </a:rPr>
              <a:t>-Feed their child “crop milk” 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sz="2500">
                <a:latin typeface="Swanky and Moo Moo"/>
                <a:ea typeface="Swanky and Moo Moo"/>
                <a:cs typeface="Swanky and Moo Moo"/>
                <a:sym typeface="Swanky and Moo Moo"/>
              </a:rPr>
              <a:t>-Don Featherstone made the plastic lawn flamingos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2500">
              <a:latin typeface="Swanky and Moo Moo"/>
              <a:ea typeface="Swanky and Moo Moo"/>
              <a:cs typeface="Swanky and Moo Moo"/>
              <a:sym typeface="Swanky and Moo Moo"/>
            </a:endParaRPr>
          </a:p>
        </p:txBody>
      </p:sp>
      <p:pic>
        <p:nvPicPr>
          <p:cNvPr id="64" name="Shape 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55912" y="2638412"/>
            <a:ext cx="1476375" cy="2505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500">
                <a:latin typeface="Swanky and Moo Moo"/>
                <a:ea typeface="Swanky and Moo Moo"/>
                <a:cs typeface="Swanky and Moo Moo"/>
                <a:sym typeface="Swanky and Moo Moo"/>
              </a:rPr>
              <a:t>Courtship and Babies &lt;3&lt;3</a:t>
            </a:r>
          </a:p>
        </p:txBody>
      </p:sp>
      <p:sp>
        <p:nvSpPr>
          <p:cNvPr id="70" name="Shape 70"/>
          <p:cNvSpPr txBox="1"/>
          <p:nvPr>
            <p:ph idx="1" type="body"/>
          </p:nvPr>
        </p:nvSpPr>
        <p:spPr>
          <a:xfrm>
            <a:off x="311700" y="1152475"/>
            <a:ext cx="8520600" cy="3628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sz="2500">
                <a:latin typeface="Swanky and Moo Moo"/>
                <a:ea typeface="Swanky and Moo Moo"/>
                <a:cs typeface="Swanky and Moo Moo"/>
                <a:sym typeface="Swanky and Moo Moo"/>
              </a:rPr>
              <a:t>-Are monogamous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sz="2500">
                <a:latin typeface="Swanky and Moo Moo"/>
                <a:ea typeface="Swanky and Moo Moo"/>
                <a:cs typeface="Swanky and Moo Moo"/>
                <a:sym typeface="Swanky and Moo Moo"/>
              </a:rPr>
              <a:t>-Males do a courtship dance to attract the ladies 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sz="2500">
                <a:latin typeface="Swanky and Moo Moo"/>
                <a:ea typeface="Swanky and Moo Moo"/>
                <a:cs typeface="Swanky and Moo Moo"/>
                <a:sym typeface="Swanky and Moo Moo"/>
              </a:rPr>
              <a:t>-Babies (crèches) aren’t born according to seasons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sz="2500">
                <a:latin typeface="Swanky and Moo Moo"/>
                <a:ea typeface="Swanky and Moo Moo"/>
                <a:cs typeface="Swanky and Moo Moo"/>
                <a:sym typeface="Swanky and Moo Moo"/>
              </a:rPr>
              <a:t>-Parents lay one egg per year, regardless of if the 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sz="2500">
                <a:latin typeface="Swanky and Moo Moo"/>
                <a:ea typeface="Swanky and Moo Moo"/>
                <a:cs typeface="Swanky and Moo Moo"/>
                <a:sym typeface="Swanky and Moo Moo"/>
              </a:rPr>
              <a:t> babies survive infancy </a:t>
            </a:r>
          </a:p>
        </p:txBody>
      </p:sp>
      <p:pic>
        <p:nvPicPr>
          <p:cNvPr id="71" name="Shape 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55912" y="2638412"/>
            <a:ext cx="1476375" cy="2505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500">
                <a:latin typeface="Swanky and Moo Moo"/>
                <a:ea typeface="Swanky and Moo Moo"/>
                <a:cs typeface="Swanky and Moo Moo"/>
                <a:sym typeface="Swanky and Moo Moo"/>
              </a:rPr>
              <a:t>Growing up</a:t>
            </a:r>
          </a:p>
        </p:txBody>
      </p:sp>
      <p:sp>
        <p:nvSpPr>
          <p:cNvPr id="77" name="Shape 77"/>
          <p:cNvSpPr txBox="1"/>
          <p:nvPr>
            <p:ph idx="1" type="body"/>
          </p:nvPr>
        </p:nvSpPr>
        <p:spPr>
          <a:xfrm>
            <a:off x="2618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2500">
                <a:latin typeface="Swanky and Moo Moo"/>
                <a:ea typeface="Swanky and Moo Moo"/>
                <a:cs typeface="Swanky and Moo Moo"/>
                <a:sym typeface="Swanky and Moo Moo"/>
              </a:rPr>
              <a:t>-Eggs are sat on for about 30 days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2500">
                <a:latin typeface="Swanky and Moo Moo"/>
                <a:ea typeface="Swanky and Moo Moo"/>
                <a:cs typeface="Swanky and Moo Moo"/>
                <a:sym typeface="Swanky and Moo Moo"/>
              </a:rPr>
              <a:t>-Crèches become independent after about a week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2500">
                <a:latin typeface="Swanky and Moo Moo"/>
                <a:ea typeface="Swanky and Moo Moo"/>
                <a:cs typeface="Swanky and Moo Moo"/>
                <a:sym typeface="Swanky and Moo Moo"/>
              </a:rPr>
              <a:t>-Are adults at 2 years and sexually mature at 6 years</a:t>
            </a:r>
          </a:p>
          <a:p>
            <a:pPr lv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2500">
                <a:latin typeface="Swanky and Moo Moo"/>
                <a:ea typeface="Swanky and Moo Moo"/>
                <a:cs typeface="Swanky and Moo Moo"/>
                <a:sym typeface="Swanky and Moo Moo"/>
              </a:rPr>
              <a:t>-Lifespan is 20-30 years </a:t>
            </a:r>
          </a:p>
        </p:txBody>
      </p:sp>
      <p:pic>
        <p:nvPicPr>
          <p:cNvPr id="78" name="Shape 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55912" y="2638412"/>
            <a:ext cx="1476375" cy="2505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500">
                <a:latin typeface="Swanky and Moo Moo"/>
                <a:ea typeface="Swanky and Moo Moo"/>
                <a:cs typeface="Swanky and Moo Moo"/>
                <a:sym typeface="Swanky and Moo Moo"/>
              </a:rPr>
              <a:t>Jellyfish facts</a:t>
            </a:r>
          </a:p>
        </p:txBody>
      </p:sp>
      <p:sp>
        <p:nvSpPr>
          <p:cNvPr id="84" name="Shape 8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500">
                <a:latin typeface="Swanky and Moo Moo"/>
                <a:ea typeface="Swanky and Moo Moo"/>
                <a:cs typeface="Swanky and Moo Moo"/>
                <a:sym typeface="Swanky and Moo Moo"/>
              </a:rPr>
              <a:t>-Come in a wide variety of sizes 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500">
                <a:latin typeface="Swanky and Moo Moo"/>
                <a:ea typeface="Swanky and Moo Moo"/>
                <a:cs typeface="Swanky and Moo Moo"/>
                <a:sym typeface="Swanky and Moo Moo"/>
              </a:rPr>
              <a:t>-Have no brains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500">
                <a:latin typeface="Swanky and Moo Moo"/>
                <a:ea typeface="Swanky and Moo Moo"/>
                <a:cs typeface="Swanky and Moo Moo"/>
                <a:sym typeface="Swanky and Moo Moo"/>
              </a:rPr>
              <a:t>-Mouths and anuses are the same hole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500">
                <a:latin typeface="Swanky and Moo Moo"/>
                <a:ea typeface="Swanky and Moo Moo"/>
                <a:cs typeface="Swanky and Moo Moo"/>
                <a:sym typeface="Swanky and Moo Moo"/>
              </a:rPr>
              <a:t>-Sometimes glow in the dark</a:t>
            </a:r>
          </a:p>
          <a:p>
            <a:pPr lvl="0">
              <a:spcBef>
                <a:spcPts val="0"/>
              </a:spcBef>
              <a:buNone/>
            </a:pPr>
            <a:r>
              <a:rPr lang="en" sz="2500">
                <a:latin typeface="Swanky and Moo Moo"/>
                <a:ea typeface="Swanky and Moo Moo"/>
                <a:cs typeface="Swanky and Moo Moo"/>
                <a:sym typeface="Swanky and Moo Moo"/>
              </a:rPr>
              <a:t>-Occasionally eat peanut butter</a:t>
            </a:r>
          </a:p>
        </p:txBody>
      </p:sp>
      <p:pic>
        <p:nvPicPr>
          <p:cNvPr id="85" name="Shape 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70500" y="2794200"/>
            <a:ext cx="1661799" cy="2349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500">
                <a:latin typeface="Swanky and Moo Moo"/>
                <a:ea typeface="Swanky and Moo Moo"/>
                <a:cs typeface="Swanky and Moo Moo"/>
                <a:sym typeface="Swanky and Moo Moo"/>
              </a:rPr>
              <a:t>How it works: </a:t>
            </a:r>
          </a:p>
        </p:txBody>
      </p:sp>
      <p:sp>
        <p:nvSpPr>
          <p:cNvPr id="91" name="Shape 9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500">
                <a:latin typeface="Swanky and Moo Moo"/>
                <a:ea typeface="Swanky and Moo Moo"/>
                <a:cs typeface="Swanky and Moo Moo"/>
                <a:sym typeface="Swanky and Moo Moo"/>
              </a:rPr>
              <a:t>-Are considered both sexual and asexual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500">
                <a:latin typeface="Swanky and Moo Moo"/>
                <a:ea typeface="Swanky and Moo Moo"/>
                <a:cs typeface="Swanky and Moo Moo"/>
                <a:sym typeface="Swanky and Moo Moo"/>
              </a:rPr>
              <a:t>-Can lay up to about 40,000 eggs at once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500">
                <a:latin typeface="Swanky and Moo Moo"/>
                <a:ea typeface="Swanky and Moo Moo"/>
                <a:cs typeface="Swanky and Moo Moo"/>
                <a:sym typeface="Swanky and Moo Moo"/>
              </a:rPr>
              <a:t>-Have children every day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500">
                <a:latin typeface="Swanky and Moo Moo"/>
                <a:ea typeface="Swanky and Moo Moo"/>
                <a:cs typeface="Swanky and Moo Moo"/>
                <a:sym typeface="Swanky and Moo Moo"/>
              </a:rPr>
              <a:t>-Lifespan can vary: polyp’s age 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500">
                <a:latin typeface="Swanky and Moo Moo"/>
                <a:ea typeface="Swanky and Moo Moo"/>
                <a:cs typeface="Swanky and Moo Moo"/>
                <a:sym typeface="Swanky and Moo Moo"/>
              </a:rPr>
              <a:t>-Parentless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 sz="2500">
              <a:latin typeface="Swanky and Moo Moo"/>
              <a:ea typeface="Swanky and Moo Moo"/>
              <a:cs typeface="Swanky and Moo Moo"/>
              <a:sym typeface="Swanky and Moo Moo"/>
            </a:endParaRPr>
          </a:p>
        </p:txBody>
      </p:sp>
      <p:pic>
        <p:nvPicPr>
          <p:cNvPr id="92" name="Shape 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70500" y="2794200"/>
            <a:ext cx="1661799" cy="2349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500">
                <a:latin typeface="Swanky and Moo Moo"/>
                <a:ea typeface="Swanky and Moo Moo"/>
                <a:cs typeface="Swanky and Moo Moo"/>
                <a:sym typeface="Swanky and Moo Moo"/>
              </a:rPr>
              <a:t>Jellyfish sex</a:t>
            </a:r>
          </a:p>
        </p:txBody>
      </p:sp>
      <p:sp>
        <p:nvSpPr>
          <p:cNvPr id="98" name="Shape 9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500">
                <a:latin typeface="Swanky and Moo Moo"/>
                <a:ea typeface="Swanky and Moo Moo"/>
                <a:cs typeface="Swanky and Moo Moo"/>
                <a:sym typeface="Swanky and Moo Moo"/>
              </a:rPr>
              <a:t>-THe mouth is key in reproduction for males and females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500">
                <a:latin typeface="Swanky and Moo Moo"/>
                <a:ea typeface="Swanky and Moo Moo"/>
                <a:cs typeface="Swanky and Moo Moo"/>
                <a:sym typeface="Swanky and Moo Moo"/>
              </a:rPr>
              <a:t>-Males release sperm into water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500">
                <a:latin typeface="Swanky and Moo Moo"/>
                <a:ea typeface="Swanky and Moo Moo"/>
                <a:cs typeface="Swanky and Moo Moo"/>
                <a:sym typeface="Swanky and Moo Moo"/>
              </a:rPr>
              <a:t>-Females eat the sperm, fertilizing the egg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500">
                <a:latin typeface="Swanky and Moo Moo"/>
                <a:ea typeface="Swanky and Moo Moo"/>
                <a:cs typeface="Swanky and Moo Moo"/>
                <a:sym typeface="Swanky and Moo Moo"/>
              </a:rPr>
              <a:t>-Eggs are kept in the gonad and nourished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500">
                <a:latin typeface="Swanky and Moo Moo"/>
                <a:ea typeface="Swanky and Moo Moo"/>
                <a:cs typeface="Swanky and Moo Moo"/>
                <a:sym typeface="Swanky and Moo Moo"/>
              </a:rPr>
              <a:t>-Released from the mouth and are now planula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500">
                <a:latin typeface="Swanky and Moo Moo"/>
                <a:ea typeface="Swanky and Moo Moo"/>
                <a:cs typeface="Swanky and Moo Moo"/>
                <a:sym typeface="Swanky and Moo Moo"/>
              </a:rPr>
              <a:t>-Planula begin to grow into a polyp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2500">
              <a:latin typeface="Swanky and Moo Moo"/>
              <a:ea typeface="Swanky and Moo Moo"/>
              <a:cs typeface="Swanky and Moo Moo"/>
              <a:sym typeface="Swanky and Moo Moo"/>
            </a:endParaRPr>
          </a:p>
        </p:txBody>
      </p:sp>
      <p:pic>
        <p:nvPicPr>
          <p:cNvPr id="99" name="Shape 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70500" y="2794200"/>
            <a:ext cx="1661799" cy="2349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/>
          <p:nvPr>
            <p:ph type="title"/>
          </p:nvPr>
        </p:nvSpPr>
        <p:spPr>
          <a:xfrm>
            <a:off x="311700" y="253150"/>
            <a:ext cx="8520600" cy="764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3500">
                <a:latin typeface="Swanky and Moo Moo"/>
                <a:ea typeface="Swanky and Moo Moo"/>
                <a:cs typeface="Swanky and Moo Moo"/>
                <a:sym typeface="Swanky and Moo Moo"/>
              </a:rPr>
              <a:t>Differences</a:t>
            </a:r>
          </a:p>
        </p:txBody>
      </p:sp>
      <p:sp>
        <p:nvSpPr>
          <p:cNvPr id="105" name="Shape 10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 algn="r">
              <a:spcBef>
                <a:spcPts val="0"/>
              </a:spcBef>
              <a:buClr>
                <a:schemeClr val="dk1"/>
              </a:buClr>
              <a:buSzPct val="44000"/>
              <a:buFont typeface="Arial"/>
              <a:buNone/>
            </a:pPr>
            <a:r>
              <a:rPr lang="en" sz="2500">
                <a:latin typeface="Swanky and Moo Moo"/>
                <a:ea typeface="Swanky and Moo Moo"/>
                <a:cs typeface="Swanky and Moo Moo"/>
                <a:sym typeface="Swanky and Moo Moo"/>
              </a:rPr>
              <a:t>-Lays 40,000 eggs per day</a:t>
            </a:r>
          </a:p>
          <a:p>
            <a:pPr lvl="0" rtl="0" algn="r">
              <a:spcBef>
                <a:spcPts val="0"/>
              </a:spcBef>
              <a:buClr>
                <a:schemeClr val="dk1"/>
              </a:buClr>
              <a:buSzPct val="44000"/>
              <a:buFont typeface="Arial"/>
              <a:buNone/>
            </a:pPr>
            <a:r>
              <a:rPr lang="en" sz="2500">
                <a:latin typeface="Swanky and Moo Moo"/>
                <a:ea typeface="Swanky and Moo Moo"/>
                <a:cs typeface="Swanky and Moo Moo"/>
                <a:sym typeface="Swanky and Moo Moo"/>
              </a:rPr>
              <a:t>-Are independent from birth</a:t>
            </a:r>
          </a:p>
          <a:p>
            <a:pPr lvl="0" algn="r">
              <a:spcBef>
                <a:spcPts val="0"/>
              </a:spcBef>
              <a:buNone/>
            </a:pPr>
            <a:r>
              <a:t/>
            </a:r>
            <a:endParaRPr sz="2500">
              <a:latin typeface="Swanky and Moo Moo"/>
              <a:ea typeface="Swanky and Moo Moo"/>
              <a:cs typeface="Swanky and Moo Moo"/>
              <a:sym typeface="Swanky and Moo Moo"/>
            </a:endParaRPr>
          </a:p>
        </p:txBody>
      </p:sp>
      <p:sp>
        <p:nvSpPr>
          <p:cNvPr id="106" name="Shape 10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44000"/>
              <a:buFont typeface="Arial"/>
              <a:buNone/>
            </a:pPr>
            <a:r>
              <a:rPr lang="en" sz="2500">
                <a:latin typeface="Swanky and Moo Moo"/>
                <a:ea typeface="Swanky and Moo Moo"/>
                <a:cs typeface="Swanky and Moo Moo"/>
                <a:sym typeface="Swanky and Moo Moo"/>
              </a:rPr>
              <a:t>-Lays one egg per year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44000"/>
              <a:buFont typeface="Arial"/>
              <a:buNone/>
            </a:pPr>
            <a:r>
              <a:rPr lang="en" sz="2500">
                <a:latin typeface="Swanky and Moo Moo"/>
                <a:ea typeface="Swanky and Moo Moo"/>
                <a:cs typeface="Swanky and Moo Moo"/>
                <a:sym typeface="Swanky and Moo Moo"/>
              </a:rPr>
              <a:t>-Stay with flamboyance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44000"/>
              <a:buFont typeface="Arial"/>
              <a:buNone/>
            </a:pPr>
            <a:r>
              <a:t/>
            </a:r>
            <a:endParaRPr sz="2500">
              <a:latin typeface="Swanky and Moo Moo"/>
              <a:ea typeface="Swanky and Moo Moo"/>
              <a:cs typeface="Swanky and Moo Moo"/>
              <a:sym typeface="Swanky and Moo Moo"/>
            </a:endParaRP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 sz="2500">
              <a:latin typeface="Swanky and Moo Moo"/>
              <a:ea typeface="Swanky and Moo Moo"/>
              <a:cs typeface="Swanky and Moo Moo"/>
              <a:sym typeface="Swanky and Moo Moo"/>
            </a:endParaRPr>
          </a:p>
        </p:txBody>
      </p:sp>
      <p:cxnSp>
        <p:nvCxnSpPr>
          <p:cNvPr id="107" name="Shape 107"/>
          <p:cNvCxnSpPr/>
          <p:nvPr/>
        </p:nvCxnSpPr>
        <p:spPr>
          <a:xfrm flipH="1">
            <a:off x="4568100" y="1017725"/>
            <a:ext cx="3900" cy="4022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none"/>
          </a:ln>
        </p:spPr>
      </p:cxnSp>
      <p:pic>
        <p:nvPicPr>
          <p:cNvPr id="108" name="Shape 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699" y="3556175"/>
            <a:ext cx="1122800" cy="158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Shape 10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96825" y="3556175"/>
            <a:ext cx="935478" cy="158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500">
                <a:latin typeface="Swanky and Moo Moo"/>
                <a:ea typeface="Swanky and Moo Moo"/>
                <a:cs typeface="Swanky and Moo Moo"/>
                <a:sym typeface="Swanky and Moo Moo"/>
              </a:rPr>
              <a:t>Similarities</a:t>
            </a:r>
          </a:p>
        </p:txBody>
      </p:sp>
      <p:pic>
        <p:nvPicPr>
          <p:cNvPr id="115" name="Shape 1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699" y="3556175"/>
            <a:ext cx="1122800" cy="158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Shape 1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96825" y="3556175"/>
            <a:ext cx="935478" cy="1587325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Shape 117"/>
          <p:cNvSpPr txBox="1"/>
          <p:nvPr>
            <p:ph idx="1" type="body"/>
          </p:nvPr>
        </p:nvSpPr>
        <p:spPr>
          <a:xfrm>
            <a:off x="311700" y="11639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500">
                <a:latin typeface="Swanky and Moo Moo"/>
                <a:ea typeface="Swanky and Moo Moo"/>
                <a:cs typeface="Swanky and Moo Moo"/>
                <a:sym typeface="Swanky and Moo Moo"/>
              </a:rPr>
              <a:t>-Reproduction schedule is not in accordance to seasons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500">
                <a:latin typeface="Swanky and Moo Moo"/>
                <a:ea typeface="Swanky and Moo Moo"/>
                <a:cs typeface="Swanky and Moo Moo"/>
                <a:sym typeface="Swanky and Moo Moo"/>
              </a:rPr>
              <a:t>-Are Haylee’s favorite animals!!!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500">
                <a:latin typeface="Swanky and Moo Moo"/>
                <a:ea typeface="Swanky and Moo Moo"/>
                <a:cs typeface="Swanky and Moo Moo"/>
                <a:sym typeface="Swanky and Moo Moo"/>
              </a:rPr>
              <a:t>-That’s pretty much it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