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Source Code Pro" panose="020B0604020202020204" charset="0"/>
      <p:regular r:id="rId9"/>
      <p:bold r:id="rId10"/>
    </p:embeddedFont>
    <p:embeddedFont>
      <p:font typeface="Amatic SC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917296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154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050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0476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33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891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413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ildliferescuerehab.com/all-about-opossums.html" TargetMode="External"/><Relationship Id="rId3" Type="http://schemas.openxmlformats.org/officeDocument/2006/relationships/image" Target="../media/image9.jpg"/><Relationship Id="rId7" Type="http://schemas.openxmlformats.org/officeDocument/2006/relationships/hyperlink" Target="http://www.dailymail.co.uk/sciencetech/article-2649325/Could-outwit-chimp-Study-finds-apes-consistently-better-humans-competitions-hide-seek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animals.nationalgeographic.com/animals/photos/chimps/#/young-chimp_763_600x450.jpg" TargetMode="External"/><Relationship Id="rId5" Type="http://schemas.openxmlformats.org/officeDocument/2006/relationships/hyperlink" Target="http://theeagleonline.com.ng/ebola-island-with-infectious-monkeys-in-liberia-video/" TargetMode="External"/><Relationship Id="rId4" Type="http://schemas.openxmlformats.org/officeDocument/2006/relationships/hyperlink" Target="http://unisci24.com/300021.html" TargetMode="External"/><Relationship Id="rId9" Type="http://schemas.openxmlformats.org/officeDocument/2006/relationships/hyperlink" Target="http://www.itsnature.org/trees/mammals-trees/virginia-opossu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311700" y="207125"/>
            <a:ext cx="8520600" cy="121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700"/>
              <a:t>Chimpanzees VS Opossum</a:t>
            </a:r>
          </a:p>
          <a:p>
            <a:pPr lvl="0">
              <a:spcBef>
                <a:spcPts val="0"/>
              </a:spcBef>
              <a:buNone/>
            </a:pPr>
            <a:r>
              <a:rPr lang="en" sz="4700"/>
              <a:t>Reproductive system</a:t>
            </a:r>
          </a:p>
        </p:txBody>
      </p:sp>
      <p:pic>
        <p:nvPicPr>
          <p:cNvPr id="58" name="Shape 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074" y="1598376"/>
            <a:ext cx="3930978" cy="286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001" y="1555737"/>
            <a:ext cx="3683048" cy="29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138075"/>
            <a:ext cx="8520600" cy="80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Chimpanzees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What is a chimpanzee? - A chimpanzee is a great ape with large ears, mainly black, and lighter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Font typeface="Arial"/>
              <a:buChar char="●"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Only 1-2 offsprings are produced during each cycle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Font typeface="Arial"/>
              <a:buChar char="●"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Only get their reproductive cycle 4-6 times in their entire life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Font typeface="Arial"/>
              <a:buChar char="●"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13- 14 is when they usually mate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Font typeface="Arial"/>
              <a:buChar char="●"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They are pregnant for 8.5 months 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Font typeface="Arial"/>
              <a:buChar char="●"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Life span is only 60 years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Font typeface="Arial"/>
              <a:buChar char="●"/>
            </a:pPr>
            <a:r>
              <a:rPr lang="en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Only mate every 5 years so they can take time to raise their young </a:t>
            </a:r>
          </a:p>
          <a:p>
            <a:pPr lvl="0">
              <a:spcBef>
                <a:spcPts val="0"/>
              </a:spcBef>
              <a:buNone/>
            </a:pPr>
            <a:endParaRPr sz="15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149575"/>
            <a:ext cx="8520600" cy="868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5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Opossum</a:t>
            </a:r>
            <a:r>
              <a:rPr lang="en" sz="5000">
                <a:solidFill>
                  <a:srgbClr val="FF0000"/>
                </a:solidFill>
                <a:highlight>
                  <a:srgbClr val="EFEFE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What is an Opossum? - A opossum is an American marsupial that has a ratlike prehensile tail and hind feet with an opposable thumbl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Arial"/>
              <a:buChar char="●"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8-9 offsprings occur during each cycle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Arial"/>
              <a:buChar char="●"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Can have 1-3 littes each year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Arial"/>
              <a:buChar char="●"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Sexual maturity can be at age 1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Arial"/>
              <a:buChar char="●"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 weeks maxs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Arial"/>
              <a:buChar char="●"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60 days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Arial"/>
              <a:buChar char="●"/>
            </a:pPr>
            <a:r>
              <a:rPr lang="en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2-4 year life span depending on what kind of opossum </a:t>
            </a:r>
          </a:p>
          <a:p>
            <a:pPr lvl="0" rtl="0">
              <a:spcBef>
                <a:spcPts val="0"/>
              </a:spcBef>
              <a:buNone/>
            </a:pPr>
            <a:endParaRPr sz="11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buNone/>
            </a:pPr>
            <a:endParaRPr sz="11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85449"/>
            <a:ext cx="3862425" cy="265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0425" y="0"/>
            <a:ext cx="3813574" cy="24854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Similarities 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70986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are both sexual creatures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both feed their children with breast milk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live on land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children rely on their mother for a great deal of their life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are more than one kind of each species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 found all over the world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Both show their teeth as a sign of defense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Both are mammals 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925" y="1323275"/>
            <a:ext cx="4175999" cy="331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175" y="1228675"/>
            <a:ext cx="4281525" cy="34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5000">
                <a:latin typeface="Arial"/>
                <a:ea typeface="Arial"/>
                <a:cs typeface="Arial"/>
                <a:sym typeface="Arial"/>
              </a:rPr>
              <a:t>Reproductive Strategies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41760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Chimps females are fertile  for 36 days and often mate 6-8 times during that time when the females show the most swelling which is a sign of fertility, female chimps leave their families to go find a male to mate with and they attract to the males by the males making noises with their mouth  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5120475" y="1458000"/>
            <a:ext cx="3544200" cy="33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/>
              <a:t>For opossums they don't really have a set fertile time  but here pregnancy is very fast after 2 weeks after the opossums have mated the child is born. 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00"/>
            <a:ext cx="9144000" cy="50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5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392300"/>
            <a:ext cx="8520600" cy="3176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 u="sng">
                <a:solidFill>
                  <a:srgbClr val="FF0000"/>
                </a:solidFill>
                <a:hlinkClick r:id="rId4"/>
              </a:rPr>
              <a:t>http://unisci24.com/300021.html</a:t>
            </a:r>
            <a:r>
              <a:rPr lang="en" sz="1000">
                <a:solidFill>
                  <a:srgbClr val="FF0000"/>
                </a:solidFill>
              </a:rPr>
              <a:t>  http://animals.nationalgeographic.com/animals/mammals/chimpanzee/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 u="sng">
                <a:solidFill>
                  <a:srgbClr val="FF0000"/>
                </a:solidFill>
                <a:hlinkClick r:id="rId5"/>
              </a:rPr>
              <a:t>http://theeagleonline.com.ng/ebola-island-with-infectious-monkeys-in-liberia-video/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FF0000"/>
                </a:solidFill>
              </a:rPr>
              <a:t>http://kids.nationalgeographic.com/animals/chimpanzee/#chimpanzee-with-baby.jpg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6"/>
              </a:rPr>
              <a:t>http://animals.nationalgeographic.com/animals/photos/chimps/#/young-chimp_763_600x450.jpg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7"/>
              </a:rPr>
              <a:t>http://www.dailymail.co.uk/sciencetech/article-2649325/Could-outwit-chimp-Study-finds-apes-consistently-better-humans-competitions-hide-seek.html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8"/>
              </a:rPr>
              <a:t>http://www.wildliferescuerehab.com/all-about-opossums.html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00" u="sng">
                <a:solidFill>
                  <a:schemeClr val="hlink"/>
                </a:solidFill>
                <a:hlinkClick r:id="rId9"/>
              </a:rPr>
              <a:t>http://www.itsnature.org/trees/mammals-trees/virginia-opossum/</a:t>
            </a:r>
          </a:p>
          <a:p>
            <a:pPr lvl="0" rtl="0">
              <a:spcBef>
                <a:spcPts val="0"/>
              </a:spcBef>
              <a:buNone/>
            </a:pPr>
            <a:endParaRPr sz="1000"/>
          </a:p>
          <a:p>
            <a:pPr lvl="0">
              <a:spcBef>
                <a:spcPts val="0"/>
              </a:spcBef>
              <a:buNone/>
            </a:pPr>
            <a:endParaRPr sz="100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Office PowerPoint</Application>
  <PresentationFormat>On-screen Show (16:9)</PresentationFormat>
  <Paragraphs>39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Source Code Pro</vt:lpstr>
      <vt:lpstr>Arial</vt:lpstr>
      <vt:lpstr>Amatic SC</vt:lpstr>
      <vt:lpstr>beach-day</vt:lpstr>
      <vt:lpstr>PowerPoint Presentation</vt:lpstr>
      <vt:lpstr>Chimpanzees</vt:lpstr>
      <vt:lpstr>Opossum </vt:lpstr>
      <vt:lpstr>Similarities </vt:lpstr>
      <vt:lpstr>Reproductive Strategies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David Swart</cp:lastModifiedBy>
  <cp:revision>1</cp:revision>
  <dcterms:modified xsi:type="dcterms:W3CDTF">2016-04-06T18:54:43Z</dcterms:modified>
</cp:coreProperties>
</file>