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5143500" type="screen16x9"/>
  <p:notesSz cx="6858000" cy="9144000"/>
  <p:embeddedFontLst>
    <p:embeddedFont>
      <p:font typeface="Source Code Pro" panose="020B0604020202020204" charset="0"/>
      <p:regular r:id="rId9"/>
      <p:bold r:id="rId10"/>
    </p:embeddedFont>
    <p:embeddedFont>
      <p:font typeface="Amatic SC" panose="020B0604020202020204" charset="0"/>
      <p:regular r:id="rId11"/>
      <p:bold r:id="rId1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72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45688667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Shape 5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994286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Shape 6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37703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Shape 6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410930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Shape 7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088037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Shape 8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5703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Shape 8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192692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ctrTitle"/>
          </p:nvPr>
        </p:nvSpPr>
        <p:spPr>
          <a:xfrm>
            <a:off x="311700" y="392150"/>
            <a:ext cx="8520600" cy="26904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 algn="ctr">
              <a:spcBef>
                <a:spcPts val="0"/>
              </a:spcBef>
              <a:buSzPct val="100000"/>
              <a:defRPr sz="8000"/>
            </a:lvl1pPr>
            <a:lvl2pPr lvl="1" algn="ctr">
              <a:spcBef>
                <a:spcPts val="0"/>
              </a:spcBef>
              <a:buSzPct val="100000"/>
              <a:defRPr sz="8000"/>
            </a:lvl2pPr>
            <a:lvl3pPr lvl="2" algn="ctr">
              <a:spcBef>
                <a:spcPts val="0"/>
              </a:spcBef>
              <a:buSzPct val="100000"/>
              <a:defRPr sz="8000"/>
            </a:lvl3pPr>
            <a:lvl4pPr lvl="3" algn="ctr">
              <a:spcBef>
                <a:spcPts val="0"/>
              </a:spcBef>
              <a:buSzPct val="100000"/>
              <a:defRPr sz="8000"/>
            </a:lvl4pPr>
            <a:lvl5pPr lvl="4" algn="ctr">
              <a:spcBef>
                <a:spcPts val="0"/>
              </a:spcBef>
              <a:buSzPct val="100000"/>
              <a:defRPr sz="8000"/>
            </a:lvl5pPr>
            <a:lvl6pPr lvl="5" algn="ctr">
              <a:spcBef>
                <a:spcPts val="0"/>
              </a:spcBef>
              <a:buSzPct val="100000"/>
              <a:defRPr sz="8000"/>
            </a:lvl6pPr>
            <a:lvl7pPr lvl="6" algn="ctr">
              <a:spcBef>
                <a:spcPts val="0"/>
              </a:spcBef>
              <a:buSzPct val="100000"/>
              <a:defRPr sz="8000"/>
            </a:lvl7pPr>
            <a:lvl8pPr lvl="7" algn="ctr">
              <a:spcBef>
                <a:spcPts val="0"/>
              </a:spcBef>
              <a:buSzPct val="100000"/>
              <a:defRPr sz="8000"/>
            </a:lvl8pPr>
            <a:lvl9pPr lvl="8" algn="ctr">
              <a:spcBef>
                <a:spcPts val="0"/>
              </a:spcBef>
              <a:buSzPct val="100000"/>
              <a:defRPr sz="8000"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ubTitle" idx="1"/>
          </p:nvPr>
        </p:nvSpPr>
        <p:spPr>
          <a:xfrm>
            <a:off x="311700" y="3890400"/>
            <a:ext cx="8520600" cy="7062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None/>
              <a:defRPr sz="2100" b="1">
                <a:solidFill>
                  <a:schemeClr val="accen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None/>
              <a:defRPr sz="2100" b="1">
                <a:solidFill>
                  <a:schemeClr val="accen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None/>
              <a:defRPr sz="2100" b="1">
                <a:solidFill>
                  <a:schemeClr val="accen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None/>
              <a:defRPr sz="2100" b="1">
                <a:solidFill>
                  <a:schemeClr val="accen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None/>
              <a:defRPr sz="2100" b="1">
                <a:solidFill>
                  <a:schemeClr val="accen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None/>
              <a:defRPr sz="2100" b="1">
                <a:solidFill>
                  <a:schemeClr val="accen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None/>
              <a:defRPr sz="2100" b="1">
                <a:solidFill>
                  <a:schemeClr val="accen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None/>
              <a:defRPr sz="2100" b="1">
                <a:solidFill>
                  <a:schemeClr val="accen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None/>
              <a:defRPr sz="2100" b="1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bg>
      <p:bgPr>
        <a:solidFill>
          <a:schemeClr val="dk1"/>
        </a:solid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15"/>
          <p:cNvSpPr txBox="1">
            <a:spLocks noGrp="1"/>
          </p:cNvSpPr>
          <p:nvPr>
            <p:ph type="title"/>
          </p:nvPr>
        </p:nvSpPr>
        <p:spPr>
          <a:xfrm>
            <a:off x="2802750" y="802500"/>
            <a:ext cx="3538500" cy="3538500"/>
          </a:xfrm>
          <a:prstGeom prst="rect">
            <a:avLst/>
          </a:prstGeom>
          <a:solidFill>
            <a:srgbClr val="FFFFFF"/>
          </a:solidFill>
        </p:spPr>
        <p:txBody>
          <a:bodyPr lIns="91425" tIns="91425" rIns="91425" bIns="91425" anchor="ctr" anchorCtr="0"/>
          <a:lstStyle>
            <a:lvl1pPr lvl="0" algn="ctr">
              <a:spcBef>
                <a:spcPts val="0"/>
              </a:spcBef>
              <a:buSzPct val="100000"/>
              <a:defRPr sz="4800"/>
            </a:lvl1pPr>
            <a:lvl2pPr lvl="1" algn="ctr">
              <a:spcBef>
                <a:spcPts val="0"/>
              </a:spcBef>
              <a:buSzPct val="100000"/>
              <a:defRPr sz="4800"/>
            </a:lvl2pPr>
            <a:lvl3pPr lvl="2" algn="ctr">
              <a:spcBef>
                <a:spcPts val="0"/>
              </a:spcBef>
              <a:buSzPct val="100000"/>
              <a:defRPr sz="4800"/>
            </a:lvl3pPr>
            <a:lvl4pPr lvl="3" algn="ctr">
              <a:spcBef>
                <a:spcPts val="0"/>
              </a:spcBef>
              <a:buSzPct val="100000"/>
              <a:defRPr sz="4800"/>
            </a:lvl4pPr>
            <a:lvl5pPr lvl="4" algn="ctr">
              <a:spcBef>
                <a:spcPts val="0"/>
              </a:spcBef>
              <a:buSzPct val="100000"/>
              <a:defRPr sz="4800"/>
            </a:lvl5pPr>
            <a:lvl6pPr lvl="5" algn="ctr">
              <a:spcBef>
                <a:spcPts val="0"/>
              </a:spcBef>
              <a:buSzPct val="100000"/>
              <a:defRPr sz="4800"/>
            </a:lvl6pPr>
            <a:lvl7pPr lvl="6" algn="ctr">
              <a:spcBef>
                <a:spcPts val="0"/>
              </a:spcBef>
              <a:buSzPct val="100000"/>
              <a:defRPr sz="4800"/>
            </a:lvl7pPr>
            <a:lvl8pPr lvl="7" algn="ctr">
              <a:spcBef>
                <a:spcPts val="0"/>
              </a:spcBef>
              <a:buSzPct val="100000"/>
              <a:defRPr sz="4800"/>
            </a:lvl8pPr>
            <a:lvl9pPr lvl="8" algn="ctr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 txBox="1">
            <a:spLocks noGrp="1"/>
          </p:cNvSpPr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body" idx="1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 txBox="1">
            <a:spLocks noGrp="1"/>
          </p:cNvSpPr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1"/>
          </p:nvPr>
        </p:nvSpPr>
        <p:spPr>
          <a:xfrm>
            <a:off x="311700" y="1228675"/>
            <a:ext cx="3999900" cy="33402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body" idx="2"/>
          </p:nvPr>
        </p:nvSpPr>
        <p:spPr>
          <a:xfrm>
            <a:off x="4832400" y="1228675"/>
            <a:ext cx="3999900" cy="33402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 27"/>
          <p:cNvSpPr txBox="1">
            <a:spLocks noGrp="1"/>
          </p:cNvSpPr>
          <p:nvPr>
            <p:ph type="title"/>
          </p:nvPr>
        </p:nvSpPr>
        <p:spPr>
          <a:xfrm>
            <a:off x="304800" y="309350"/>
            <a:ext cx="8537700" cy="7482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4000"/>
            </a:lvl1pPr>
            <a:lvl2pPr lvl="1">
              <a:spcBef>
                <a:spcPts val="0"/>
              </a:spcBef>
              <a:buSzPct val="100000"/>
              <a:defRPr sz="4000"/>
            </a:lvl2pPr>
            <a:lvl3pPr lvl="2">
              <a:spcBef>
                <a:spcPts val="0"/>
              </a:spcBef>
              <a:buSzPct val="100000"/>
              <a:defRPr sz="4000"/>
            </a:lvl3pPr>
            <a:lvl4pPr lvl="3">
              <a:spcBef>
                <a:spcPts val="0"/>
              </a:spcBef>
              <a:buSzPct val="100000"/>
              <a:defRPr sz="4000"/>
            </a:lvl4pPr>
            <a:lvl5pPr lvl="4">
              <a:spcBef>
                <a:spcPts val="0"/>
              </a:spcBef>
              <a:buSzPct val="100000"/>
              <a:defRPr sz="4000"/>
            </a:lvl5pPr>
            <a:lvl6pPr lvl="5">
              <a:spcBef>
                <a:spcPts val="0"/>
              </a:spcBef>
              <a:buSzPct val="100000"/>
              <a:defRPr sz="4000"/>
            </a:lvl6pPr>
            <a:lvl7pPr lvl="6">
              <a:spcBef>
                <a:spcPts val="0"/>
              </a:spcBef>
              <a:buSzPct val="100000"/>
              <a:defRPr sz="4000"/>
            </a:lvl7pPr>
            <a:lvl8pPr lvl="7">
              <a:spcBef>
                <a:spcPts val="0"/>
              </a:spcBef>
              <a:buSzPct val="100000"/>
              <a:defRPr sz="4000"/>
            </a:lvl8pPr>
            <a:lvl9pPr lvl="8">
              <a:spcBef>
                <a:spcPts val="0"/>
              </a:spcBef>
              <a:buSzPct val="100000"/>
              <a:defRPr sz="4000"/>
            </a:lvl9pPr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buSzPct val="100000"/>
              <a:defRPr sz="3000"/>
            </a:lvl1pPr>
            <a:lvl2pPr lvl="1">
              <a:spcBef>
                <a:spcPts val="0"/>
              </a:spcBef>
              <a:buSzPct val="100000"/>
              <a:defRPr sz="3000"/>
            </a:lvl2pPr>
            <a:lvl3pPr lvl="2">
              <a:spcBef>
                <a:spcPts val="0"/>
              </a:spcBef>
              <a:buSzPct val="100000"/>
              <a:defRPr sz="3000"/>
            </a:lvl3pPr>
            <a:lvl4pPr lvl="3">
              <a:spcBef>
                <a:spcPts val="0"/>
              </a:spcBef>
              <a:buSzPct val="100000"/>
              <a:defRPr sz="3000"/>
            </a:lvl4pPr>
            <a:lvl5pPr lvl="4">
              <a:spcBef>
                <a:spcPts val="0"/>
              </a:spcBef>
              <a:buSzPct val="100000"/>
              <a:defRPr sz="3000"/>
            </a:lvl5pPr>
            <a:lvl6pPr lvl="5">
              <a:spcBef>
                <a:spcPts val="0"/>
              </a:spcBef>
              <a:buSzPct val="100000"/>
              <a:defRPr sz="3000"/>
            </a:lvl6pPr>
            <a:lvl7pPr lvl="6">
              <a:spcBef>
                <a:spcPts val="0"/>
              </a:spcBef>
              <a:buSzPct val="100000"/>
              <a:defRPr sz="3000"/>
            </a:lvl7pPr>
            <a:lvl8pPr lvl="7">
              <a:spcBef>
                <a:spcPts val="0"/>
              </a:spcBef>
              <a:buSzPct val="100000"/>
              <a:defRPr sz="3000"/>
            </a:lvl8pPr>
            <a:lvl9pPr lvl="8">
              <a:spcBef>
                <a:spcPts val="0"/>
              </a:spcBef>
              <a:buSzPct val="100000"/>
              <a:defRPr sz="3000"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2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32" name="Shape 32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bg>
      <p:bgPr>
        <a:solidFill>
          <a:schemeClr val="accent4"/>
        </a:solidFill>
        <a:effectLst/>
      </p:bgPr>
    </p:bg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buClr>
                <a:schemeClr val="lt1"/>
              </a:buClr>
              <a:buSzPct val="100000"/>
              <a:defRPr sz="6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buClr>
                <a:schemeClr val="lt1"/>
              </a:buClr>
              <a:buSzPct val="100000"/>
              <a:defRPr sz="6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buClr>
                <a:schemeClr val="lt1"/>
              </a:buClr>
              <a:buSzPct val="100000"/>
              <a:defRPr sz="6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buClr>
                <a:schemeClr val="lt1"/>
              </a:buClr>
              <a:buSzPct val="100000"/>
              <a:defRPr sz="6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buClr>
                <a:schemeClr val="lt1"/>
              </a:buClr>
              <a:buSzPct val="100000"/>
              <a:defRPr sz="6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buClr>
                <a:schemeClr val="lt1"/>
              </a:buClr>
              <a:buSzPct val="100000"/>
              <a:defRPr sz="6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buClr>
                <a:schemeClr val="lt1"/>
              </a:buClr>
              <a:buSzPct val="100000"/>
              <a:defRPr sz="6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buClr>
                <a:schemeClr val="lt1"/>
              </a:buClr>
              <a:buSzPct val="100000"/>
              <a:defRPr sz="6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buClr>
                <a:schemeClr val="lt1"/>
              </a:buClr>
              <a:buSzPct val="100000"/>
              <a:defRPr sz="6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>
                <a:solidFill>
                  <a:schemeClr val="lt1"/>
                </a:solidFill>
              </a:rPr>
              <a:t>‹#›</a:t>
            </a:fld>
            <a:endParaRPr lang="en">
              <a:solidFill>
                <a:schemeClr val="lt1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cxnSp>
        <p:nvCxnSpPr>
          <p:cNvPr id="38" name="Shape 38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2857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9" name="Shape 39"/>
          <p:cNvSpPr txBox="1">
            <a:spLocks noGrp="1"/>
          </p:cNvSpPr>
          <p:nvPr>
            <p:ph type="title"/>
          </p:nvPr>
        </p:nvSpPr>
        <p:spPr>
          <a:xfrm>
            <a:off x="265500" y="1081400"/>
            <a:ext cx="4045200" cy="17103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5400"/>
            </a:lvl1pPr>
            <a:lvl2pPr lvl="1" algn="ctr">
              <a:spcBef>
                <a:spcPts val="0"/>
              </a:spcBef>
              <a:buSzPct val="100000"/>
              <a:defRPr sz="5400"/>
            </a:lvl2pPr>
            <a:lvl3pPr lvl="2" algn="ctr">
              <a:spcBef>
                <a:spcPts val="0"/>
              </a:spcBef>
              <a:buSzPct val="100000"/>
              <a:defRPr sz="5400"/>
            </a:lvl3pPr>
            <a:lvl4pPr lvl="3" algn="ctr">
              <a:spcBef>
                <a:spcPts val="0"/>
              </a:spcBef>
              <a:buSzPct val="100000"/>
              <a:defRPr sz="5400"/>
            </a:lvl4pPr>
            <a:lvl5pPr lvl="4" algn="ctr">
              <a:spcBef>
                <a:spcPts val="0"/>
              </a:spcBef>
              <a:buSzPct val="100000"/>
              <a:defRPr sz="5400"/>
            </a:lvl5pPr>
            <a:lvl6pPr lvl="5" algn="ctr">
              <a:spcBef>
                <a:spcPts val="0"/>
              </a:spcBef>
              <a:buSzPct val="100000"/>
              <a:defRPr sz="5400"/>
            </a:lvl6pPr>
            <a:lvl7pPr lvl="6" algn="ctr">
              <a:spcBef>
                <a:spcPts val="0"/>
              </a:spcBef>
              <a:buSzPct val="100000"/>
              <a:defRPr sz="5400"/>
            </a:lvl7pPr>
            <a:lvl8pPr lvl="7" algn="ctr">
              <a:spcBef>
                <a:spcPts val="0"/>
              </a:spcBef>
              <a:buSzPct val="100000"/>
              <a:defRPr sz="5400"/>
            </a:lvl8pPr>
            <a:lvl9pPr lvl="8" algn="ctr">
              <a:spcBef>
                <a:spcPts val="0"/>
              </a:spcBef>
              <a:buSzPct val="100000"/>
              <a:defRPr sz="5400"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subTitle" idx="1"/>
          </p:nvPr>
        </p:nvSpPr>
        <p:spPr>
          <a:xfrm>
            <a:off x="265500" y="2845222"/>
            <a:ext cx="4045200" cy="13455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800"/>
            </a:lvl9pPr>
          </a:lstStyle>
          <a:p>
            <a:endParaRPr/>
          </a:p>
        </p:txBody>
      </p:sp>
      <p:sp>
        <p:nvSpPr>
          <p:cNvPr id="41" name="Shape 41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 txBox="1">
            <a:spLocks noGrp="1"/>
          </p:cNvSpPr>
          <p:nvPr>
            <p:ph type="body" idx="1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matic SC"/>
              <a:buNone/>
              <a:defRPr sz="24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 txBox="1">
            <a:spLocks noGrp="1"/>
          </p:cNvSpPr>
          <p:nvPr>
            <p:ph type="title"/>
          </p:nvPr>
        </p:nvSpPr>
        <p:spPr>
          <a:xfrm>
            <a:off x="311700" y="1240275"/>
            <a:ext cx="8520600" cy="19818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Clr>
                <a:schemeClr val="lt1"/>
              </a:buClr>
              <a:buSzPct val="100000"/>
              <a:defRPr sz="12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buClr>
                <a:schemeClr val="lt1"/>
              </a:buClr>
              <a:buSzPct val="100000"/>
              <a:defRPr sz="12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buClr>
                <a:schemeClr val="lt1"/>
              </a:buClr>
              <a:buSzPct val="100000"/>
              <a:defRPr sz="12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buClr>
                <a:schemeClr val="lt1"/>
              </a:buClr>
              <a:buSzPct val="100000"/>
              <a:defRPr sz="12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buClr>
                <a:schemeClr val="lt1"/>
              </a:buClr>
              <a:buSzPct val="100000"/>
              <a:defRPr sz="12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buClr>
                <a:schemeClr val="lt1"/>
              </a:buClr>
              <a:buSzPct val="100000"/>
              <a:defRPr sz="12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buClr>
                <a:schemeClr val="lt1"/>
              </a:buClr>
              <a:buSzPct val="100000"/>
              <a:defRPr sz="12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buClr>
                <a:schemeClr val="lt1"/>
              </a:buClr>
              <a:buSzPct val="100000"/>
              <a:defRPr sz="12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buClr>
                <a:schemeClr val="lt1"/>
              </a:buClr>
              <a:buSzPct val="100000"/>
              <a:defRPr sz="12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body" idx="1"/>
          </p:nvPr>
        </p:nvSpPr>
        <p:spPr>
          <a:xfrm>
            <a:off x="311700" y="3304625"/>
            <a:ext cx="8520600" cy="1300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1pPr>
            <a:lvl2pPr lvl="1" algn="ctr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2pPr>
            <a:lvl3pPr lvl="2" algn="ctr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3pPr>
            <a:lvl4pPr lvl="3" algn="ctr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4pPr>
            <a:lvl5pPr lvl="4" algn="ctr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5pPr>
            <a:lvl6pPr lvl="5" algn="ctr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6pPr>
            <a:lvl7pPr lvl="6" algn="ctr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7pPr>
            <a:lvl8pPr lvl="7" algn="ctr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8pPr>
            <a:lvl9pPr lvl="8" algn="ctr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49" name="Shape 49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Clr>
                <a:schemeClr val="accent1"/>
              </a:buClr>
              <a:buSzPct val="1000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>
              <a:spcBef>
                <a:spcPts val="0"/>
              </a:spcBef>
              <a:buClr>
                <a:schemeClr val="accent1"/>
              </a:buClr>
              <a:buSzPct val="1000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>
              <a:spcBef>
                <a:spcPts val="0"/>
              </a:spcBef>
              <a:buClr>
                <a:schemeClr val="accent1"/>
              </a:buClr>
              <a:buSzPct val="1000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>
              <a:spcBef>
                <a:spcPts val="0"/>
              </a:spcBef>
              <a:buClr>
                <a:schemeClr val="accent1"/>
              </a:buClr>
              <a:buSzPct val="1000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>
              <a:spcBef>
                <a:spcPts val="0"/>
              </a:spcBef>
              <a:buClr>
                <a:schemeClr val="accent1"/>
              </a:buClr>
              <a:buSzPct val="1000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>
              <a:spcBef>
                <a:spcPts val="0"/>
              </a:spcBef>
              <a:buClr>
                <a:schemeClr val="accent1"/>
              </a:buClr>
              <a:buSzPct val="1000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>
              <a:spcBef>
                <a:spcPts val="0"/>
              </a:spcBef>
              <a:buClr>
                <a:schemeClr val="accent1"/>
              </a:buClr>
              <a:buSzPct val="1000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>
              <a:spcBef>
                <a:spcPts val="0"/>
              </a:spcBef>
              <a:buClr>
                <a:schemeClr val="accent1"/>
              </a:buClr>
              <a:buSzPct val="1000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>
              <a:spcBef>
                <a:spcPts val="0"/>
              </a:spcBef>
              <a:buClr>
                <a:schemeClr val="accent1"/>
              </a:buClr>
              <a:buSzPct val="1000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Font typeface="Source Code Pro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‹#›</a:t>
            </a:fld>
            <a:endParaRPr lang="en" sz="1000">
              <a:solidFill>
                <a:schemeClr val="accent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 txBox="1">
            <a:spLocks noGrp="1"/>
          </p:cNvSpPr>
          <p:nvPr>
            <p:ph type="ctrTitle"/>
          </p:nvPr>
        </p:nvSpPr>
        <p:spPr>
          <a:xfrm>
            <a:off x="311700" y="392150"/>
            <a:ext cx="8520600" cy="26904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Organism Reproductive Strategies Project</a:t>
            </a:r>
          </a:p>
        </p:txBody>
      </p:sp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 txBox="1">
            <a:spLocks noGrp="1"/>
          </p:cNvSpPr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  <a:solidFill>
            <a:schemeClr val="dk1"/>
          </a:solidFill>
        </p:spPr>
        <p:txBody>
          <a:bodyPr lIns="91425" tIns="91425" rIns="91425" bIns="91425" anchor="t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/>
              <a:t>Whiptail lizard reproductive strategies</a:t>
            </a:r>
          </a:p>
        </p:txBody>
      </p:sp>
      <p:sp>
        <p:nvSpPr>
          <p:cNvPr id="63" name="Shape 63"/>
          <p:cNvSpPr txBox="1">
            <a:spLocks noGrp="1"/>
          </p:cNvSpPr>
          <p:nvPr>
            <p:ph type="body" idx="1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Sexually (btw females)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One has male behaviors, other one has female behaviors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Lays eggs but does not fertilize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Eggs matured in ovary later develop hardshells in oviduct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7-14 days later, eggs are lays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Entire cycle lasts about 3-4 weeks</a:t>
            </a:r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 txBox="1">
            <a:spLocks noGrp="1"/>
          </p:cNvSpPr>
          <p:nvPr>
            <p:ph type="body" idx="1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Lives in southwestern US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Only females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Evolved from bisexual ancestors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Have both male and female mating behaviors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Reproduce by laying unfertilized eggs</a:t>
            </a:r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69" name="Shape 6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98275" y="1585375"/>
            <a:ext cx="2819150" cy="2430450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Shape 70"/>
          <p:cNvSpPr txBox="1">
            <a:spLocks noGrp="1"/>
          </p:cNvSpPr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  <a:solidFill>
            <a:schemeClr val="dk1"/>
          </a:solidFill>
        </p:spPr>
        <p:txBody>
          <a:bodyPr lIns="91425" tIns="91425" rIns="91425" bIns="91425" anchor="t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/>
              <a:t>Whiptail lizard</a:t>
            </a:r>
          </a:p>
        </p:txBody>
      </p:sp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 txBox="1">
            <a:spLocks noGrp="1"/>
          </p:cNvSpPr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  <a:solidFill>
            <a:schemeClr val="dk1"/>
          </a:solidFill>
        </p:spPr>
        <p:txBody>
          <a:bodyPr lIns="91425" tIns="91425" rIns="91425" bIns="91425" anchor="t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/>
              <a:t>opossum</a:t>
            </a:r>
          </a:p>
        </p:txBody>
      </p:sp>
      <p:sp>
        <p:nvSpPr>
          <p:cNvPr id="76" name="Shape 76"/>
          <p:cNvSpPr txBox="1">
            <a:spLocks noGrp="1"/>
          </p:cNvSpPr>
          <p:nvPr>
            <p:ph type="body" idx="1"/>
          </p:nvPr>
        </p:nvSpPr>
        <p:spPr>
          <a:xfrm>
            <a:off x="311700" y="1228675"/>
            <a:ext cx="8755500" cy="3914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-Marsupial mammals 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-Offsprings stays in mother’s pouch.    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-Offsprings that are not able 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to get into the pouch and attaching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to a nipple do not survive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-Have about 15 nipples.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-About 2 litters a year                               (North-1, South-more than 2)</a:t>
            </a:r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77" name="Shape 7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04600" y="1277250"/>
            <a:ext cx="3762600" cy="35785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 txBox="1">
            <a:spLocks noGrp="1"/>
          </p:cNvSpPr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  <a:solidFill>
            <a:schemeClr val="dk1"/>
          </a:solidFill>
        </p:spPr>
        <p:txBody>
          <a:bodyPr lIns="91425" tIns="91425" rIns="91425" bIns="91425" anchor="t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/>
              <a:t>opossum</a:t>
            </a:r>
          </a:p>
        </p:txBody>
      </p:sp>
      <p:sp>
        <p:nvSpPr>
          <p:cNvPr id="83" name="Shape 83"/>
          <p:cNvSpPr txBox="1">
            <a:spLocks noGrp="1"/>
          </p:cNvSpPr>
          <p:nvPr>
            <p:ph type="body" idx="1"/>
          </p:nvPr>
        </p:nvSpPr>
        <p:spPr>
          <a:xfrm>
            <a:off x="311700" y="1228675"/>
            <a:ext cx="8520600" cy="3722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Sexually (male-female)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Reach sexual maturity at 5 months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Sperms fertilizes eggs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Females will give birth 2 weeks later (litter about 3-13)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Young one need to get into pouch for nipples to survive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Continue to live in pouch for at least 80 days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  <a:p>
            <a:pPr lvl="0" rtl="0">
              <a:spcBef>
                <a:spcPts val="0"/>
              </a:spcBef>
              <a:buNone/>
            </a:pPr>
            <a:endParaRPr/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 txBox="1">
            <a:spLocks noGrp="1"/>
          </p:cNvSpPr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  <a:solidFill>
            <a:schemeClr val="dk1"/>
          </a:solidFill>
        </p:spPr>
        <p:txBody>
          <a:bodyPr lIns="91425" tIns="91425" rIns="91425" bIns="91425" anchor="t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/>
              <a:t>Comparisions</a:t>
            </a:r>
          </a:p>
        </p:txBody>
      </p:sp>
      <p:sp>
        <p:nvSpPr>
          <p:cNvPr id="89" name="Shape 89"/>
          <p:cNvSpPr txBox="1">
            <a:spLocks noGrp="1"/>
          </p:cNvSpPr>
          <p:nvPr>
            <p:ph type="body" idx="1"/>
          </p:nvPr>
        </p:nvSpPr>
        <p:spPr>
          <a:xfrm>
            <a:off x="187450" y="1230100"/>
            <a:ext cx="3266700" cy="3338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b="1"/>
              <a:t>Whiptail lizard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/>
              <a:t>Female-female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/>
              <a:t>Don’t fertilized eggs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/>
              <a:t>Reptiles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/>
              <a:t>Hatch eggs</a:t>
            </a:r>
          </a:p>
          <a:p>
            <a:pPr lvl="0" algn="ctr" rtl="0">
              <a:spcBef>
                <a:spcPts val="0"/>
              </a:spcBef>
              <a:buNone/>
            </a:pPr>
            <a:endParaRPr/>
          </a:p>
          <a:p>
            <a:pPr lvl="0" algn="l" rtl="0">
              <a:spcBef>
                <a:spcPts val="0"/>
              </a:spcBef>
              <a:buNone/>
            </a:pPr>
            <a:endParaRPr/>
          </a:p>
        </p:txBody>
      </p:sp>
      <p:sp>
        <p:nvSpPr>
          <p:cNvPr id="90" name="Shape 90"/>
          <p:cNvSpPr txBox="1">
            <a:spLocks noGrp="1"/>
          </p:cNvSpPr>
          <p:nvPr>
            <p:ph type="body" idx="1"/>
          </p:nvPr>
        </p:nvSpPr>
        <p:spPr>
          <a:xfrm>
            <a:off x="5595175" y="1230100"/>
            <a:ext cx="3363600" cy="3338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b="1"/>
              <a:t>Opossum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/>
              <a:t>Male-female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/>
              <a:t>Fertilized eggs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/>
              <a:t>Mammals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/>
              <a:t>Give birth </a:t>
            </a:r>
          </a:p>
        </p:txBody>
      </p:sp>
      <p:sp>
        <p:nvSpPr>
          <p:cNvPr id="91" name="Shape 91"/>
          <p:cNvSpPr txBox="1">
            <a:spLocks noGrp="1"/>
          </p:cNvSpPr>
          <p:nvPr>
            <p:ph type="body" idx="1"/>
          </p:nvPr>
        </p:nvSpPr>
        <p:spPr>
          <a:xfrm>
            <a:off x="3693737" y="1230100"/>
            <a:ext cx="1756500" cy="3338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b="1"/>
              <a:t>Same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/>
              <a:t>Reproduce sexually</a:t>
            </a:r>
          </a:p>
        </p:txBody>
      </p:sp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name="beach-day">
  <a:themeElements>
    <a:clrScheme name="Beach Day">
      <a:dk1>
        <a:srgbClr val="00FDC8"/>
      </a:dk1>
      <a:lt1>
        <a:srgbClr val="FFFFFF"/>
      </a:lt1>
      <a:dk2>
        <a:srgbClr val="666666"/>
      </a:dk2>
      <a:lt2>
        <a:srgbClr val="EEEEEE"/>
      </a:lt2>
      <a:accent1>
        <a:srgbClr val="212121"/>
      </a:accent1>
      <a:accent2>
        <a:srgbClr val="455A64"/>
      </a:accent2>
      <a:accent3>
        <a:srgbClr val="78909C"/>
      </a:accent3>
      <a:accent4>
        <a:srgbClr val="7C7CE0"/>
      </a:accent4>
      <a:accent5>
        <a:srgbClr val="DB4437"/>
      </a:accent5>
      <a:accent6>
        <a:srgbClr val="F6CD4C"/>
      </a:accent6>
      <a:hlink>
        <a:srgbClr val="DB4437"/>
      </a:hlink>
      <a:folHlink>
        <a:srgbClr val="DB443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191</Words>
  <Application>Microsoft Office PowerPoint</Application>
  <PresentationFormat>On-screen Show (16:9)</PresentationFormat>
  <Paragraphs>43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Source Code Pro</vt:lpstr>
      <vt:lpstr>Amatic SC</vt:lpstr>
      <vt:lpstr>Arial</vt:lpstr>
      <vt:lpstr>beach-day</vt:lpstr>
      <vt:lpstr>Organism Reproductive Strategies Project</vt:lpstr>
      <vt:lpstr>Whiptail lizard reproductive strategies</vt:lpstr>
      <vt:lpstr>Whiptail lizard</vt:lpstr>
      <vt:lpstr>opossum</vt:lpstr>
      <vt:lpstr>opossum</vt:lpstr>
      <vt:lpstr>Comparisions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Organism Reproductive Strategies Project</dc:title>
  <cp:lastModifiedBy>David Swart</cp:lastModifiedBy>
  <cp:revision>1</cp:revision>
  <dcterms:modified xsi:type="dcterms:W3CDTF">2016-04-06T18:06:34Z</dcterms:modified>
</cp:coreProperties>
</file>