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5143500" type="screen16x9"/>
  <p:notesSz cx="6858000" cy="9144000"/>
  <p:embeddedFontLst>
    <p:embeddedFont>
      <p:font typeface="Roboto" panose="020B0604020202020204" charset="0"/>
      <p:regular r:id="rId15"/>
      <p:bold r:id="rId16"/>
      <p:italic r:id="rId17"/>
      <p:boldItalic r:id="rId18"/>
    </p:embeddedFont>
    <p:embeddedFont>
      <p:font typeface="Trebuchet MS" panose="020B0603020202020204" pitchFamily="34" charset="0"/>
      <p:regular r:id="rId19"/>
      <p:bold r:id="rId20"/>
      <p:italic r:id="rId21"/>
      <p:boldItalic r:id="rId2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3" d="100"/>
          <a:sy n="93" d="100"/>
        </p:scale>
        <p:origin x="72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1456818613"/>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Shape 8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3" name="Shape 8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9446554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Shape 8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9" name="Shape 8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3425544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Shape 9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6" name="Shape 9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0285995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Shape 10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3" name="Shape 10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9590536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Shape 10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0" name="Shape 11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3109455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Shape 11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7" name="Shape 11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816034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Shape 12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5" name="Shape 12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1237072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Shape 13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2" name="Shape 13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7522649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Shape 13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9" name="Shape 13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0043513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Shape 14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6" name="Shape 14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1006072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Shape 15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2" name="Shape 15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0555506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Shape 15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9" name="Shape 15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9250119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bg>
      <p:bgPr>
        <a:solidFill>
          <a:schemeClr val="dk1"/>
        </a:solidFill>
        <a:effectLst/>
      </p:bgPr>
    </p:bg>
    <p:spTree>
      <p:nvGrpSpPr>
        <p:cNvPr id="1" name="Shape 9"/>
        <p:cNvGrpSpPr/>
        <p:nvPr/>
      </p:nvGrpSpPr>
      <p:grpSpPr>
        <a:xfrm>
          <a:off x="0" y="0"/>
          <a:ext cx="0" cy="0"/>
          <a:chOff x="0" y="0"/>
          <a:chExt cx="0" cy="0"/>
        </a:xfrm>
      </p:grpSpPr>
      <p:grpSp>
        <p:nvGrpSpPr>
          <p:cNvPr id="10" name="Shape 10"/>
          <p:cNvGrpSpPr/>
          <p:nvPr/>
        </p:nvGrpSpPr>
        <p:grpSpPr>
          <a:xfrm>
            <a:off x="6098378" y="4"/>
            <a:ext cx="3045625" cy="2030570"/>
            <a:chOff x="6098378" y="4"/>
            <a:chExt cx="3045625" cy="2030570"/>
          </a:xfrm>
        </p:grpSpPr>
        <p:sp>
          <p:nvSpPr>
            <p:cNvPr id="11" name="Shape 11"/>
            <p:cNvSpPr/>
            <p:nvPr/>
          </p:nvSpPr>
          <p:spPr>
            <a:xfrm>
              <a:off x="8128803" y="15"/>
              <a:ext cx="1015200" cy="1015200"/>
            </a:xfrm>
            <a:prstGeom prst="rect">
              <a:avLst/>
            </a:prstGeom>
            <a:solidFill>
              <a:schemeClr val="accent1"/>
            </a:solidFill>
            <a:ln>
              <a:noFill/>
            </a:ln>
          </p:spPr>
          <p:txBody>
            <a:bodyPr lIns="91425" tIns="91425" rIns="91425" bIns="91425" anchor="ctr" anchorCtr="0">
              <a:noAutofit/>
            </a:bodyPr>
            <a:lstStyle/>
            <a:p>
              <a:pPr lvl="0">
                <a:spcBef>
                  <a:spcPts val="0"/>
                </a:spcBef>
                <a:buNone/>
              </a:pPr>
              <a:endParaRPr/>
            </a:p>
          </p:txBody>
        </p:sp>
        <p:sp>
          <p:nvSpPr>
            <p:cNvPr id="12" name="Shape 12"/>
            <p:cNvSpPr/>
            <p:nvPr/>
          </p:nvSpPr>
          <p:spPr>
            <a:xfrm flipH="1">
              <a:off x="7113463" y="4"/>
              <a:ext cx="1015200" cy="1015200"/>
            </a:xfrm>
            <a:prstGeom prst="rtTriangle">
              <a:avLst/>
            </a:prstGeom>
            <a:solidFill>
              <a:schemeClr val="accent2"/>
            </a:solidFill>
            <a:ln>
              <a:noFill/>
            </a:ln>
          </p:spPr>
          <p:txBody>
            <a:bodyPr lIns="91425" tIns="91425" rIns="91425" bIns="91425" anchor="ctr" anchorCtr="0">
              <a:noAutofit/>
            </a:bodyPr>
            <a:lstStyle/>
            <a:p>
              <a:pPr lvl="0">
                <a:spcBef>
                  <a:spcPts val="0"/>
                </a:spcBef>
                <a:buNone/>
              </a:pPr>
              <a:endParaRPr/>
            </a:p>
          </p:txBody>
        </p:sp>
        <p:sp>
          <p:nvSpPr>
            <p:cNvPr id="13" name="Shape 13"/>
            <p:cNvSpPr/>
            <p:nvPr/>
          </p:nvSpPr>
          <p:spPr>
            <a:xfrm rot="10800000" flipH="1">
              <a:off x="7113588" y="106"/>
              <a:ext cx="1015200" cy="1015200"/>
            </a:xfrm>
            <a:prstGeom prst="rtTriangle">
              <a:avLst/>
            </a:prstGeom>
            <a:solidFill>
              <a:schemeClr val="accent6"/>
            </a:solidFill>
            <a:ln>
              <a:noFill/>
            </a:ln>
          </p:spPr>
          <p:txBody>
            <a:bodyPr lIns="91425" tIns="91425" rIns="91425" bIns="91425" anchor="ctr" anchorCtr="0">
              <a:noAutofit/>
            </a:bodyPr>
            <a:lstStyle/>
            <a:p>
              <a:pPr lvl="0">
                <a:spcBef>
                  <a:spcPts val="0"/>
                </a:spcBef>
                <a:buNone/>
              </a:pPr>
              <a:endParaRPr/>
            </a:p>
          </p:txBody>
        </p:sp>
        <p:sp>
          <p:nvSpPr>
            <p:cNvPr id="14" name="Shape 14"/>
            <p:cNvSpPr/>
            <p:nvPr/>
          </p:nvSpPr>
          <p:spPr>
            <a:xfrm rot="10800000">
              <a:off x="6098378" y="96"/>
              <a:ext cx="1015200" cy="1015200"/>
            </a:xfrm>
            <a:prstGeom prst="rtTriangle">
              <a:avLst/>
            </a:prstGeom>
            <a:solidFill>
              <a:schemeClr val="accent1"/>
            </a:solidFill>
            <a:ln>
              <a:noFill/>
            </a:ln>
          </p:spPr>
          <p:txBody>
            <a:bodyPr lIns="91425" tIns="91425" rIns="91425" bIns="91425" anchor="ctr" anchorCtr="0">
              <a:noAutofit/>
            </a:bodyPr>
            <a:lstStyle/>
            <a:p>
              <a:pPr lvl="0">
                <a:spcBef>
                  <a:spcPts val="0"/>
                </a:spcBef>
                <a:buNone/>
              </a:pPr>
              <a:endParaRPr/>
            </a:p>
          </p:txBody>
        </p:sp>
        <p:sp>
          <p:nvSpPr>
            <p:cNvPr id="15" name="Shape 15"/>
            <p:cNvSpPr/>
            <p:nvPr/>
          </p:nvSpPr>
          <p:spPr>
            <a:xfrm rot="10800000">
              <a:off x="8128789" y="1015375"/>
              <a:ext cx="1015200" cy="1015200"/>
            </a:xfrm>
            <a:prstGeom prst="rtTriangle">
              <a:avLst/>
            </a:prstGeom>
            <a:solidFill>
              <a:schemeClr val="accent6"/>
            </a:solidFill>
            <a:ln>
              <a:noFill/>
            </a:ln>
          </p:spPr>
          <p:txBody>
            <a:bodyPr lIns="91425" tIns="91425" rIns="91425" bIns="91425" anchor="ctr" anchorCtr="0">
              <a:noAutofit/>
            </a:bodyPr>
            <a:lstStyle/>
            <a:p>
              <a:pPr lvl="0">
                <a:spcBef>
                  <a:spcPts val="0"/>
                </a:spcBef>
                <a:buNone/>
              </a:pPr>
              <a:endParaRPr/>
            </a:p>
          </p:txBody>
        </p:sp>
      </p:grpSp>
      <p:sp>
        <p:nvSpPr>
          <p:cNvPr id="16" name="Shape 16"/>
          <p:cNvSpPr txBox="1">
            <a:spLocks noGrp="1"/>
          </p:cNvSpPr>
          <p:nvPr>
            <p:ph type="ctrTitle"/>
          </p:nvPr>
        </p:nvSpPr>
        <p:spPr>
          <a:xfrm>
            <a:off x="598100" y="1775222"/>
            <a:ext cx="8222100" cy="838800"/>
          </a:xfrm>
          <a:prstGeom prst="rect">
            <a:avLst/>
          </a:prstGeom>
        </p:spPr>
        <p:txBody>
          <a:bodyPr lIns="91425" tIns="91425" rIns="91425" bIns="91425" anchor="b" anchorCtr="0"/>
          <a:lstStyle>
            <a:lvl1pPr lvl="0">
              <a:spcBef>
                <a:spcPts val="0"/>
              </a:spcBef>
              <a:buClr>
                <a:schemeClr val="lt1"/>
              </a:buClr>
              <a:buSzPct val="100000"/>
              <a:defRPr sz="4200">
                <a:solidFill>
                  <a:schemeClr val="lt1"/>
                </a:solidFill>
              </a:defRPr>
            </a:lvl1pPr>
            <a:lvl2pPr lvl="1">
              <a:spcBef>
                <a:spcPts val="0"/>
              </a:spcBef>
              <a:buClr>
                <a:schemeClr val="lt1"/>
              </a:buClr>
              <a:buSzPct val="100000"/>
              <a:defRPr sz="4200">
                <a:solidFill>
                  <a:schemeClr val="lt1"/>
                </a:solidFill>
              </a:defRPr>
            </a:lvl2pPr>
            <a:lvl3pPr lvl="2">
              <a:spcBef>
                <a:spcPts val="0"/>
              </a:spcBef>
              <a:buClr>
                <a:schemeClr val="lt1"/>
              </a:buClr>
              <a:buSzPct val="100000"/>
              <a:defRPr sz="4200">
                <a:solidFill>
                  <a:schemeClr val="lt1"/>
                </a:solidFill>
              </a:defRPr>
            </a:lvl3pPr>
            <a:lvl4pPr lvl="3">
              <a:spcBef>
                <a:spcPts val="0"/>
              </a:spcBef>
              <a:buClr>
                <a:schemeClr val="lt1"/>
              </a:buClr>
              <a:buSzPct val="100000"/>
              <a:defRPr sz="4200">
                <a:solidFill>
                  <a:schemeClr val="lt1"/>
                </a:solidFill>
              </a:defRPr>
            </a:lvl4pPr>
            <a:lvl5pPr lvl="4">
              <a:spcBef>
                <a:spcPts val="0"/>
              </a:spcBef>
              <a:buClr>
                <a:schemeClr val="lt1"/>
              </a:buClr>
              <a:buSzPct val="100000"/>
              <a:defRPr sz="4200">
                <a:solidFill>
                  <a:schemeClr val="lt1"/>
                </a:solidFill>
              </a:defRPr>
            </a:lvl5pPr>
            <a:lvl6pPr lvl="5">
              <a:spcBef>
                <a:spcPts val="0"/>
              </a:spcBef>
              <a:buClr>
                <a:schemeClr val="lt1"/>
              </a:buClr>
              <a:buSzPct val="100000"/>
              <a:defRPr sz="4200">
                <a:solidFill>
                  <a:schemeClr val="lt1"/>
                </a:solidFill>
              </a:defRPr>
            </a:lvl6pPr>
            <a:lvl7pPr lvl="6">
              <a:spcBef>
                <a:spcPts val="0"/>
              </a:spcBef>
              <a:buClr>
                <a:schemeClr val="lt1"/>
              </a:buClr>
              <a:buSzPct val="100000"/>
              <a:defRPr sz="4200">
                <a:solidFill>
                  <a:schemeClr val="lt1"/>
                </a:solidFill>
              </a:defRPr>
            </a:lvl7pPr>
            <a:lvl8pPr lvl="7">
              <a:spcBef>
                <a:spcPts val="0"/>
              </a:spcBef>
              <a:buClr>
                <a:schemeClr val="lt1"/>
              </a:buClr>
              <a:buSzPct val="100000"/>
              <a:defRPr sz="4200">
                <a:solidFill>
                  <a:schemeClr val="lt1"/>
                </a:solidFill>
              </a:defRPr>
            </a:lvl8pPr>
            <a:lvl9pPr lvl="8">
              <a:spcBef>
                <a:spcPts val="0"/>
              </a:spcBef>
              <a:buClr>
                <a:schemeClr val="lt1"/>
              </a:buClr>
              <a:buSzPct val="100000"/>
              <a:defRPr sz="4200">
                <a:solidFill>
                  <a:schemeClr val="lt1"/>
                </a:solidFill>
              </a:defRPr>
            </a:lvl9pPr>
          </a:lstStyle>
          <a:p>
            <a:endParaRPr/>
          </a:p>
        </p:txBody>
      </p:sp>
      <p:sp>
        <p:nvSpPr>
          <p:cNvPr id="17" name="Shape 17"/>
          <p:cNvSpPr txBox="1">
            <a:spLocks noGrp="1"/>
          </p:cNvSpPr>
          <p:nvPr>
            <p:ph type="subTitle" idx="1"/>
          </p:nvPr>
        </p:nvSpPr>
        <p:spPr>
          <a:xfrm>
            <a:off x="598088" y="2715912"/>
            <a:ext cx="8222100" cy="432900"/>
          </a:xfrm>
          <a:prstGeom prst="rect">
            <a:avLst/>
          </a:prstGeom>
        </p:spPr>
        <p:txBody>
          <a:bodyPr lIns="91425" tIns="91425" rIns="91425" bIns="91425" anchor="t" anchorCtr="0"/>
          <a:lstStyle>
            <a:lvl1pPr lvl="0">
              <a:lnSpc>
                <a:spcPct val="100000"/>
              </a:lnSpc>
              <a:spcBef>
                <a:spcPts val="0"/>
              </a:spcBef>
              <a:spcAft>
                <a:spcPts val="0"/>
              </a:spcAft>
              <a:buClr>
                <a:schemeClr val="lt1"/>
              </a:buClr>
              <a:buSzPct val="100000"/>
              <a:buNone/>
              <a:defRPr sz="2100">
                <a:solidFill>
                  <a:schemeClr val="lt1"/>
                </a:solidFill>
              </a:defRPr>
            </a:lvl1pPr>
            <a:lvl2pPr lvl="1">
              <a:lnSpc>
                <a:spcPct val="100000"/>
              </a:lnSpc>
              <a:spcBef>
                <a:spcPts val="0"/>
              </a:spcBef>
              <a:spcAft>
                <a:spcPts val="0"/>
              </a:spcAft>
              <a:buClr>
                <a:schemeClr val="lt1"/>
              </a:buClr>
              <a:buSzPct val="100000"/>
              <a:buNone/>
              <a:defRPr sz="2100">
                <a:solidFill>
                  <a:schemeClr val="lt1"/>
                </a:solidFill>
              </a:defRPr>
            </a:lvl2pPr>
            <a:lvl3pPr lvl="2">
              <a:lnSpc>
                <a:spcPct val="100000"/>
              </a:lnSpc>
              <a:spcBef>
                <a:spcPts val="0"/>
              </a:spcBef>
              <a:spcAft>
                <a:spcPts val="0"/>
              </a:spcAft>
              <a:buClr>
                <a:schemeClr val="lt1"/>
              </a:buClr>
              <a:buSzPct val="100000"/>
              <a:buNone/>
              <a:defRPr sz="2100">
                <a:solidFill>
                  <a:schemeClr val="lt1"/>
                </a:solidFill>
              </a:defRPr>
            </a:lvl3pPr>
            <a:lvl4pPr lvl="3">
              <a:lnSpc>
                <a:spcPct val="100000"/>
              </a:lnSpc>
              <a:spcBef>
                <a:spcPts val="0"/>
              </a:spcBef>
              <a:spcAft>
                <a:spcPts val="0"/>
              </a:spcAft>
              <a:buClr>
                <a:schemeClr val="lt1"/>
              </a:buClr>
              <a:buSzPct val="100000"/>
              <a:buNone/>
              <a:defRPr sz="2100">
                <a:solidFill>
                  <a:schemeClr val="lt1"/>
                </a:solidFill>
              </a:defRPr>
            </a:lvl4pPr>
            <a:lvl5pPr lvl="4">
              <a:lnSpc>
                <a:spcPct val="100000"/>
              </a:lnSpc>
              <a:spcBef>
                <a:spcPts val="0"/>
              </a:spcBef>
              <a:spcAft>
                <a:spcPts val="0"/>
              </a:spcAft>
              <a:buClr>
                <a:schemeClr val="lt1"/>
              </a:buClr>
              <a:buSzPct val="100000"/>
              <a:buNone/>
              <a:defRPr sz="2100">
                <a:solidFill>
                  <a:schemeClr val="lt1"/>
                </a:solidFill>
              </a:defRPr>
            </a:lvl5pPr>
            <a:lvl6pPr lvl="5">
              <a:lnSpc>
                <a:spcPct val="100000"/>
              </a:lnSpc>
              <a:spcBef>
                <a:spcPts val="0"/>
              </a:spcBef>
              <a:spcAft>
                <a:spcPts val="0"/>
              </a:spcAft>
              <a:buClr>
                <a:schemeClr val="lt1"/>
              </a:buClr>
              <a:buSzPct val="100000"/>
              <a:buNone/>
              <a:defRPr sz="2100">
                <a:solidFill>
                  <a:schemeClr val="lt1"/>
                </a:solidFill>
              </a:defRPr>
            </a:lvl6pPr>
            <a:lvl7pPr lvl="6">
              <a:lnSpc>
                <a:spcPct val="100000"/>
              </a:lnSpc>
              <a:spcBef>
                <a:spcPts val="0"/>
              </a:spcBef>
              <a:spcAft>
                <a:spcPts val="0"/>
              </a:spcAft>
              <a:buClr>
                <a:schemeClr val="lt1"/>
              </a:buClr>
              <a:buSzPct val="100000"/>
              <a:buNone/>
              <a:defRPr sz="2100">
                <a:solidFill>
                  <a:schemeClr val="lt1"/>
                </a:solidFill>
              </a:defRPr>
            </a:lvl7pPr>
            <a:lvl8pPr lvl="7">
              <a:lnSpc>
                <a:spcPct val="100000"/>
              </a:lnSpc>
              <a:spcBef>
                <a:spcPts val="0"/>
              </a:spcBef>
              <a:spcAft>
                <a:spcPts val="0"/>
              </a:spcAft>
              <a:buClr>
                <a:schemeClr val="lt1"/>
              </a:buClr>
              <a:buSzPct val="100000"/>
              <a:buNone/>
              <a:defRPr sz="2100">
                <a:solidFill>
                  <a:schemeClr val="lt1"/>
                </a:solidFill>
              </a:defRPr>
            </a:lvl8pPr>
            <a:lvl9pPr lvl="8">
              <a:lnSpc>
                <a:spcPct val="100000"/>
              </a:lnSpc>
              <a:spcBef>
                <a:spcPts val="0"/>
              </a:spcBef>
              <a:spcAft>
                <a:spcPts val="0"/>
              </a:spcAft>
              <a:buClr>
                <a:schemeClr val="lt1"/>
              </a:buClr>
              <a:buSzPct val="100000"/>
              <a:buNone/>
              <a:defRPr sz="2100">
                <a:solidFill>
                  <a:schemeClr val="lt1"/>
                </a:solidFill>
              </a:defRPr>
            </a:lvl9pPr>
          </a:lstStyle>
          <a:p>
            <a:endParaRPr/>
          </a:p>
        </p:txBody>
      </p:sp>
      <p:sp>
        <p:nvSpPr>
          <p:cNvPr id="18" name="Shape 18"/>
          <p:cNvSpPr txBox="1">
            <a:spLocks noGrp="1"/>
          </p:cNvSpPr>
          <p:nvPr>
            <p:ph type="sldNum" idx="12"/>
          </p:nvPr>
        </p:nvSpPr>
        <p:spPr>
          <a:xfrm>
            <a:off x="8460431" y="4651190"/>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bg>
      <p:bgPr>
        <a:solidFill>
          <a:schemeClr val="dk1"/>
        </a:solidFill>
        <a:effectLst/>
      </p:bgPr>
    </p:bg>
    <p:spTree>
      <p:nvGrpSpPr>
        <p:cNvPr id="1" name="Shape 19"/>
        <p:cNvGrpSpPr/>
        <p:nvPr/>
      </p:nvGrpSpPr>
      <p:grpSpPr>
        <a:xfrm>
          <a:off x="0" y="0"/>
          <a:ext cx="0" cy="0"/>
          <a:chOff x="0" y="0"/>
          <a:chExt cx="0" cy="0"/>
        </a:xfrm>
      </p:grpSpPr>
      <p:grpSp>
        <p:nvGrpSpPr>
          <p:cNvPr id="20" name="Shape 20"/>
          <p:cNvGrpSpPr/>
          <p:nvPr/>
        </p:nvGrpSpPr>
        <p:grpSpPr>
          <a:xfrm>
            <a:off x="6098378" y="4"/>
            <a:ext cx="3045625" cy="2030570"/>
            <a:chOff x="6098378" y="4"/>
            <a:chExt cx="3045625" cy="2030570"/>
          </a:xfrm>
        </p:grpSpPr>
        <p:sp>
          <p:nvSpPr>
            <p:cNvPr id="21" name="Shape 21"/>
            <p:cNvSpPr/>
            <p:nvPr/>
          </p:nvSpPr>
          <p:spPr>
            <a:xfrm>
              <a:off x="8128803" y="15"/>
              <a:ext cx="1015200" cy="1015200"/>
            </a:xfrm>
            <a:prstGeom prst="rect">
              <a:avLst/>
            </a:prstGeom>
            <a:solidFill>
              <a:schemeClr val="accent1"/>
            </a:solidFill>
            <a:ln>
              <a:noFill/>
            </a:ln>
          </p:spPr>
          <p:txBody>
            <a:bodyPr lIns="91425" tIns="91425" rIns="91425" bIns="91425" anchor="ctr" anchorCtr="0">
              <a:noAutofit/>
            </a:bodyPr>
            <a:lstStyle/>
            <a:p>
              <a:pPr lvl="0">
                <a:spcBef>
                  <a:spcPts val="0"/>
                </a:spcBef>
                <a:buNone/>
              </a:pPr>
              <a:endParaRPr/>
            </a:p>
          </p:txBody>
        </p:sp>
        <p:sp>
          <p:nvSpPr>
            <p:cNvPr id="22" name="Shape 22"/>
            <p:cNvSpPr/>
            <p:nvPr/>
          </p:nvSpPr>
          <p:spPr>
            <a:xfrm flipH="1">
              <a:off x="7113463" y="4"/>
              <a:ext cx="1015200" cy="1015200"/>
            </a:xfrm>
            <a:prstGeom prst="rtTriangle">
              <a:avLst/>
            </a:prstGeom>
            <a:solidFill>
              <a:schemeClr val="accent2"/>
            </a:solidFill>
            <a:ln>
              <a:noFill/>
            </a:ln>
          </p:spPr>
          <p:txBody>
            <a:bodyPr lIns="91425" tIns="91425" rIns="91425" bIns="91425" anchor="ctr" anchorCtr="0">
              <a:noAutofit/>
            </a:bodyPr>
            <a:lstStyle/>
            <a:p>
              <a:pPr lvl="0">
                <a:spcBef>
                  <a:spcPts val="0"/>
                </a:spcBef>
                <a:buNone/>
              </a:pPr>
              <a:endParaRPr/>
            </a:p>
          </p:txBody>
        </p:sp>
        <p:sp>
          <p:nvSpPr>
            <p:cNvPr id="23" name="Shape 23"/>
            <p:cNvSpPr/>
            <p:nvPr/>
          </p:nvSpPr>
          <p:spPr>
            <a:xfrm rot="10800000" flipH="1">
              <a:off x="7113588" y="106"/>
              <a:ext cx="1015200" cy="1015200"/>
            </a:xfrm>
            <a:prstGeom prst="rtTriangle">
              <a:avLst/>
            </a:prstGeom>
            <a:solidFill>
              <a:schemeClr val="accent6"/>
            </a:solidFill>
            <a:ln>
              <a:noFill/>
            </a:ln>
          </p:spPr>
          <p:txBody>
            <a:bodyPr lIns="91425" tIns="91425" rIns="91425" bIns="91425" anchor="ctr" anchorCtr="0">
              <a:noAutofit/>
            </a:bodyPr>
            <a:lstStyle/>
            <a:p>
              <a:pPr lvl="0">
                <a:spcBef>
                  <a:spcPts val="0"/>
                </a:spcBef>
                <a:buNone/>
              </a:pPr>
              <a:endParaRPr/>
            </a:p>
          </p:txBody>
        </p:sp>
        <p:sp>
          <p:nvSpPr>
            <p:cNvPr id="24" name="Shape 24"/>
            <p:cNvSpPr/>
            <p:nvPr/>
          </p:nvSpPr>
          <p:spPr>
            <a:xfrm rot="10800000">
              <a:off x="6098378" y="96"/>
              <a:ext cx="1015200" cy="1015200"/>
            </a:xfrm>
            <a:prstGeom prst="rtTriangle">
              <a:avLst/>
            </a:prstGeom>
            <a:solidFill>
              <a:schemeClr val="accent1"/>
            </a:solidFill>
            <a:ln>
              <a:noFill/>
            </a:ln>
          </p:spPr>
          <p:txBody>
            <a:bodyPr lIns="91425" tIns="91425" rIns="91425" bIns="91425" anchor="ctr" anchorCtr="0">
              <a:noAutofit/>
            </a:bodyPr>
            <a:lstStyle/>
            <a:p>
              <a:pPr lvl="0">
                <a:spcBef>
                  <a:spcPts val="0"/>
                </a:spcBef>
                <a:buNone/>
              </a:pPr>
              <a:endParaRPr/>
            </a:p>
          </p:txBody>
        </p:sp>
        <p:sp>
          <p:nvSpPr>
            <p:cNvPr id="25" name="Shape 25"/>
            <p:cNvSpPr/>
            <p:nvPr/>
          </p:nvSpPr>
          <p:spPr>
            <a:xfrm rot="10800000">
              <a:off x="8128789" y="1015375"/>
              <a:ext cx="1015200" cy="1015200"/>
            </a:xfrm>
            <a:prstGeom prst="rtTriangle">
              <a:avLst/>
            </a:prstGeom>
            <a:solidFill>
              <a:schemeClr val="accent6"/>
            </a:solidFill>
            <a:ln>
              <a:noFill/>
            </a:ln>
          </p:spPr>
          <p:txBody>
            <a:bodyPr lIns="91425" tIns="91425" rIns="91425" bIns="91425" anchor="ctr" anchorCtr="0">
              <a:noAutofit/>
            </a:bodyPr>
            <a:lstStyle/>
            <a:p>
              <a:pPr lvl="0">
                <a:spcBef>
                  <a:spcPts val="0"/>
                </a:spcBef>
                <a:buNone/>
              </a:pPr>
              <a:endParaRPr/>
            </a:p>
          </p:txBody>
        </p:sp>
      </p:grpSp>
      <p:sp>
        <p:nvSpPr>
          <p:cNvPr id="26" name="Shape 26"/>
          <p:cNvSpPr txBox="1">
            <a:spLocks noGrp="1"/>
          </p:cNvSpPr>
          <p:nvPr>
            <p:ph type="title"/>
          </p:nvPr>
        </p:nvSpPr>
        <p:spPr>
          <a:xfrm>
            <a:off x="598100" y="2152347"/>
            <a:ext cx="8222100" cy="838800"/>
          </a:xfrm>
          <a:prstGeom prst="rect">
            <a:avLst/>
          </a:prstGeom>
        </p:spPr>
        <p:txBody>
          <a:bodyPr lIns="91425" tIns="91425" rIns="91425" bIns="91425" anchor="ctr" anchorCtr="0"/>
          <a:lstStyle>
            <a:lvl1pPr lvl="0">
              <a:spcBef>
                <a:spcPts val="0"/>
              </a:spcBef>
              <a:buClr>
                <a:schemeClr val="lt1"/>
              </a:buClr>
              <a:buSzPct val="100000"/>
              <a:defRPr sz="4200">
                <a:solidFill>
                  <a:schemeClr val="lt1"/>
                </a:solidFill>
              </a:defRPr>
            </a:lvl1pPr>
            <a:lvl2pPr lvl="1">
              <a:spcBef>
                <a:spcPts val="0"/>
              </a:spcBef>
              <a:buClr>
                <a:schemeClr val="lt1"/>
              </a:buClr>
              <a:buSzPct val="100000"/>
              <a:defRPr sz="4200">
                <a:solidFill>
                  <a:schemeClr val="lt1"/>
                </a:solidFill>
              </a:defRPr>
            </a:lvl2pPr>
            <a:lvl3pPr lvl="2">
              <a:spcBef>
                <a:spcPts val="0"/>
              </a:spcBef>
              <a:buClr>
                <a:schemeClr val="lt1"/>
              </a:buClr>
              <a:buSzPct val="100000"/>
              <a:defRPr sz="4200">
                <a:solidFill>
                  <a:schemeClr val="lt1"/>
                </a:solidFill>
              </a:defRPr>
            </a:lvl3pPr>
            <a:lvl4pPr lvl="3">
              <a:spcBef>
                <a:spcPts val="0"/>
              </a:spcBef>
              <a:buClr>
                <a:schemeClr val="lt1"/>
              </a:buClr>
              <a:buSzPct val="100000"/>
              <a:defRPr sz="4200">
                <a:solidFill>
                  <a:schemeClr val="lt1"/>
                </a:solidFill>
              </a:defRPr>
            </a:lvl4pPr>
            <a:lvl5pPr lvl="4">
              <a:spcBef>
                <a:spcPts val="0"/>
              </a:spcBef>
              <a:buClr>
                <a:schemeClr val="lt1"/>
              </a:buClr>
              <a:buSzPct val="100000"/>
              <a:defRPr sz="4200">
                <a:solidFill>
                  <a:schemeClr val="lt1"/>
                </a:solidFill>
              </a:defRPr>
            </a:lvl5pPr>
            <a:lvl6pPr lvl="5">
              <a:spcBef>
                <a:spcPts val="0"/>
              </a:spcBef>
              <a:buClr>
                <a:schemeClr val="lt1"/>
              </a:buClr>
              <a:buSzPct val="100000"/>
              <a:defRPr sz="4200">
                <a:solidFill>
                  <a:schemeClr val="lt1"/>
                </a:solidFill>
              </a:defRPr>
            </a:lvl6pPr>
            <a:lvl7pPr lvl="6">
              <a:spcBef>
                <a:spcPts val="0"/>
              </a:spcBef>
              <a:buClr>
                <a:schemeClr val="lt1"/>
              </a:buClr>
              <a:buSzPct val="100000"/>
              <a:defRPr sz="4200">
                <a:solidFill>
                  <a:schemeClr val="lt1"/>
                </a:solidFill>
              </a:defRPr>
            </a:lvl7pPr>
            <a:lvl8pPr lvl="7">
              <a:spcBef>
                <a:spcPts val="0"/>
              </a:spcBef>
              <a:buClr>
                <a:schemeClr val="lt1"/>
              </a:buClr>
              <a:buSzPct val="100000"/>
              <a:defRPr sz="4200">
                <a:solidFill>
                  <a:schemeClr val="lt1"/>
                </a:solidFill>
              </a:defRPr>
            </a:lvl8pPr>
            <a:lvl9pPr lvl="8">
              <a:spcBef>
                <a:spcPts val="0"/>
              </a:spcBef>
              <a:buClr>
                <a:schemeClr val="lt1"/>
              </a:buClr>
              <a:buSzPct val="100000"/>
              <a:defRPr sz="4200">
                <a:solidFill>
                  <a:schemeClr val="lt1"/>
                </a:solidFill>
              </a:defRPr>
            </a:lvl9pPr>
          </a:lstStyle>
          <a:p>
            <a:endParaRPr/>
          </a:p>
        </p:txBody>
      </p:sp>
      <p:sp>
        <p:nvSpPr>
          <p:cNvPr id="27" name="Shape 27"/>
          <p:cNvSpPr txBox="1">
            <a:spLocks noGrp="1"/>
          </p:cNvSpPr>
          <p:nvPr>
            <p:ph type="sldNum" idx="12"/>
          </p:nvPr>
        </p:nvSpPr>
        <p:spPr>
          <a:xfrm>
            <a:off x="8460431" y="4651190"/>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28"/>
        <p:cNvGrpSpPr/>
        <p:nvPr/>
      </p:nvGrpSpPr>
      <p:grpSpPr>
        <a:xfrm>
          <a:off x="0" y="0"/>
          <a:ext cx="0" cy="0"/>
          <a:chOff x="0" y="0"/>
          <a:chExt cx="0" cy="0"/>
        </a:xfrm>
      </p:grpSpPr>
      <p:grpSp>
        <p:nvGrpSpPr>
          <p:cNvPr id="29" name="Shape 29"/>
          <p:cNvGrpSpPr/>
          <p:nvPr/>
        </p:nvGrpSpPr>
        <p:grpSpPr>
          <a:xfrm>
            <a:off x="0" y="3903669"/>
            <a:ext cx="9144000" cy="1239925"/>
            <a:chOff x="0" y="3903669"/>
            <a:chExt cx="9144000" cy="1239925"/>
          </a:xfrm>
        </p:grpSpPr>
        <p:sp>
          <p:nvSpPr>
            <p:cNvPr id="30" name="Shape 30"/>
            <p:cNvSpPr/>
            <p:nvPr/>
          </p:nvSpPr>
          <p:spPr>
            <a:xfrm>
              <a:off x="8154895" y="3903669"/>
              <a:ext cx="989100" cy="987900"/>
            </a:xfrm>
            <a:prstGeom prst="rtTriangle">
              <a:avLst/>
            </a:prstGeom>
            <a:solidFill>
              <a:schemeClr val="accent5"/>
            </a:solidFill>
            <a:ln>
              <a:noFill/>
            </a:ln>
          </p:spPr>
          <p:txBody>
            <a:bodyPr lIns="91425" tIns="91425" rIns="91425" bIns="91425" anchor="ctr" anchorCtr="0">
              <a:noAutofit/>
            </a:bodyPr>
            <a:lstStyle/>
            <a:p>
              <a:pPr lvl="0">
                <a:spcBef>
                  <a:spcPts val="0"/>
                </a:spcBef>
                <a:buNone/>
              </a:pPr>
              <a:endParaRPr/>
            </a:p>
          </p:txBody>
        </p:sp>
        <p:sp>
          <p:nvSpPr>
            <p:cNvPr id="31" name="Shape 31"/>
            <p:cNvSpPr/>
            <p:nvPr/>
          </p:nvSpPr>
          <p:spPr>
            <a:xfrm flipH="1">
              <a:off x="6181162" y="3903669"/>
              <a:ext cx="989100" cy="987900"/>
            </a:xfrm>
            <a:prstGeom prst="rtTriangle">
              <a:avLst/>
            </a:prstGeom>
            <a:solidFill>
              <a:schemeClr val="accent5"/>
            </a:solidFill>
            <a:ln>
              <a:noFill/>
            </a:ln>
          </p:spPr>
          <p:txBody>
            <a:bodyPr lIns="91425" tIns="91425" rIns="91425" bIns="91425" anchor="ctr" anchorCtr="0">
              <a:noAutofit/>
            </a:bodyPr>
            <a:lstStyle/>
            <a:p>
              <a:pPr lvl="0">
                <a:spcBef>
                  <a:spcPts val="0"/>
                </a:spcBef>
                <a:buNone/>
              </a:pPr>
              <a:endParaRPr/>
            </a:p>
          </p:txBody>
        </p:sp>
        <p:sp>
          <p:nvSpPr>
            <p:cNvPr id="32" name="Shape 32"/>
            <p:cNvSpPr/>
            <p:nvPr/>
          </p:nvSpPr>
          <p:spPr>
            <a:xfrm>
              <a:off x="7170274" y="3903669"/>
              <a:ext cx="989100" cy="987900"/>
            </a:xfrm>
            <a:prstGeom prst="rect">
              <a:avLst/>
            </a:prstGeom>
            <a:solidFill>
              <a:schemeClr val="accent4"/>
            </a:solidFill>
            <a:ln>
              <a:noFill/>
            </a:ln>
          </p:spPr>
          <p:txBody>
            <a:bodyPr lIns="91425" tIns="91425" rIns="91425" bIns="91425" anchor="ctr" anchorCtr="0">
              <a:noAutofit/>
            </a:bodyPr>
            <a:lstStyle/>
            <a:p>
              <a:pPr lvl="0">
                <a:spcBef>
                  <a:spcPts val="0"/>
                </a:spcBef>
                <a:buNone/>
              </a:pPr>
              <a:endParaRPr/>
            </a:p>
          </p:txBody>
        </p:sp>
        <p:sp>
          <p:nvSpPr>
            <p:cNvPr id="33" name="Shape 33"/>
            <p:cNvSpPr/>
            <p:nvPr/>
          </p:nvSpPr>
          <p:spPr>
            <a:xfrm rot="10800000">
              <a:off x="8154757" y="3903682"/>
              <a:ext cx="989100" cy="987900"/>
            </a:xfrm>
            <a:prstGeom prst="rtTriangle">
              <a:avLst/>
            </a:prstGeom>
            <a:solidFill>
              <a:schemeClr val="accent3"/>
            </a:solidFill>
            <a:ln>
              <a:noFill/>
            </a:ln>
          </p:spPr>
          <p:txBody>
            <a:bodyPr lIns="91425" tIns="91425" rIns="91425" bIns="91425" anchor="ctr" anchorCtr="0">
              <a:noAutofit/>
            </a:bodyPr>
            <a:lstStyle/>
            <a:p>
              <a:pPr lvl="0">
                <a:spcBef>
                  <a:spcPts val="0"/>
                </a:spcBef>
                <a:buNone/>
              </a:pPr>
              <a:endParaRPr/>
            </a:p>
          </p:txBody>
        </p:sp>
        <p:sp>
          <p:nvSpPr>
            <p:cNvPr id="34" name="Shape 34"/>
            <p:cNvSpPr/>
            <p:nvPr/>
          </p:nvSpPr>
          <p:spPr>
            <a:xfrm>
              <a:off x="0" y="4891594"/>
              <a:ext cx="9144000" cy="252000"/>
            </a:xfrm>
            <a:prstGeom prst="rect">
              <a:avLst/>
            </a:prstGeom>
            <a:solidFill>
              <a:schemeClr val="dk1"/>
            </a:solidFill>
            <a:ln>
              <a:noFill/>
            </a:ln>
          </p:spPr>
          <p:txBody>
            <a:bodyPr lIns="91425" tIns="91425" rIns="91425" bIns="91425" anchor="ctr" anchorCtr="0">
              <a:noAutofit/>
            </a:bodyPr>
            <a:lstStyle/>
            <a:p>
              <a:pPr lvl="0">
                <a:spcBef>
                  <a:spcPts val="0"/>
                </a:spcBef>
                <a:buNone/>
              </a:pPr>
              <a:endParaRPr/>
            </a:p>
          </p:txBody>
        </p:sp>
      </p:grpSp>
      <p:sp>
        <p:nvSpPr>
          <p:cNvPr id="35" name="Shape 35"/>
          <p:cNvSpPr txBox="1">
            <a:spLocks noGrp="1"/>
          </p:cNvSpPr>
          <p:nvPr>
            <p:ph type="title"/>
          </p:nvPr>
        </p:nvSpPr>
        <p:spPr>
          <a:xfrm>
            <a:off x="311700" y="410000"/>
            <a:ext cx="8520600" cy="6078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6" name="Shape 36"/>
          <p:cNvSpPr txBox="1">
            <a:spLocks noGrp="1"/>
          </p:cNvSpPr>
          <p:nvPr>
            <p:ph type="body" idx="1"/>
          </p:nvPr>
        </p:nvSpPr>
        <p:spPr>
          <a:xfrm>
            <a:off x="311700" y="1229875"/>
            <a:ext cx="8520600" cy="33390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7" name="Shape 37"/>
          <p:cNvSpPr txBox="1">
            <a:spLocks noGrp="1"/>
          </p:cNvSpPr>
          <p:nvPr>
            <p:ph type="sldNum" idx="12"/>
          </p:nvPr>
        </p:nvSpPr>
        <p:spPr>
          <a:xfrm>
            <a:off x="8460431" y="4651190"/>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38"/>
        <p:cNvGrpSpPr/>
        <p:nvPr/>
      </p:nvGrpSpPr>
      <p:grpSpPr>
        <a:xfrm>
          <a:off x="0" y="0"/>
          <a:ext cx="0" cy="0"/>
          <a:chOff x="0" y="0"/>
          <a:chExt cx="0" cy="0"/>
        </a:xfrm>
      </p:grpSpPr>
      <p:sp>
        <p:nvSpPr>
          <p:cNvPr id="39" name="Shape 39"/>
          <p:cNvSpPr txBox="1">
            <a:spLocks noGrp="1"/>
          </p:cNvSpPr>
          <p:nvPr>
            <p:ph type="title"/>
          </p:nvPr>
        </p:nvSpPr>
        <p:spPr>
          <a:xfrm>
            <a:off x="311700" y="410000"/>
            <a:ext cx="8520600" cy="6078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40" name="Shape 40"/>
          <p:cNvSpPr txBox="1">
            <a:spLocks noGrp="1"/>
          </p:cNvSpPr>
          <p:nvPr>
            <p:ph type="body" idx="1"/>
          </p:nvPr>
        </p:nvSpPr>
        <p:spPr>
          <a:xfrm>
            <a:off x="311700" y="1229975"/>
            <a:ext cx="3999900" cy="33390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41" name="Shape 41"/>
          <p:cNvSpPr txBox="1">
            <a:spLocks noGrp="1"/>
          </p:cNvSpPr>
          <p:nvPr>
            <p:ph type="body" idx="2"/>
          </p:nvPr>
        </p:nvSpPr>
        <p:spPr>
          <a:xfrm>
            <a:off x="4832400" y="1229975"/>
            <a:ext cx="3999900" cy="33390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42" name="Shape 42"/>
          <p:cNvSpPr txBox="1">
            <a:spLocks noGrp="1"/>
          </p:cNvSpPr>
          <p:nvPr>
            <p:ph type="sldNum" idx="12"/>
          </p:nvPr>
        </p:nvSpPr>
        <p:spPr>
          <a:xfrm>
            <a:off x="8460431" y="4651190"/>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dk2"/>
                </a:solidFill>
              </a:rPr>
              <a:t>‹#›</a:t>
            </a:fld>
            <a:endParaRPr lang="en">
              <a:solidFill>
                <a:schemeClr val="dk2"/>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11700" y="410000"/>
            <a:ext cx="8520600" cy="6078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45" name="Shape 45"/>
          <p:cNvSpPr txBox="1">
            <a:spLocks noGrp="1"/>
          </p:cNvSpPr>
          <p:nvPr>
            <p:ph type="sldNum" idx="12"/>
          </p:nvPr>
        </p:nvSpPr>
        <p:spPr>
          <a:xfrm>
            <a:off x="8460431" y="4651190"/>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dk2"/>
                </a:solidFill>
              </a:rPr>
              <a:t>‹#›</a:t>
            </a:fld>
            <a:endParaRPr lang="en">
              <a:solidFill>
                <a:schemeClr val="dk2"/>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46"/>
        <p:cNvGrpSpPr/>
        <p:nvPr/>
      </p:nvGrpSpPr>
      <p:grpSpPr>
        <a:xfrm>
          <a:off x="0" y="0"/>
          <a:ext cx="0" cy="0"/>
          <a:chOff x="0" y="0"/>
          <a:chExt cx="0" cy="0"/>
        </a:xfrm>
      </p:grpSpPr>
      <p:sp>
        <p:nvSpPr>
          <p:cNvPr id="47" name="Shape 47"/>
          <p:cNvSpPr txBox="1">
            <a:spLocks noGrp="1"/>
          </p:cNvSpPr>
          <p:nvPr>
            <p:ph type="title"/>
          </p:nvPr>
        </p:nvSpPr>
        <p:spPr>
          <a:xfrm>
            <a:off x="311700" y="555600"/>
            <a:ext cx="2808000" cy="755700"/>
          </a:xfrm>
          <a:prstGeom prst="rect">
            <a:avLst/>
          </a:prstGeom>
        </p:spPr>
        <p:txBody>
          <a:bodyPr lIns="91425" tIns="91425" rIns="91425" bIns="91425" anchor="b" anchorCtr="0"/>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a:endParaRPr/>
          </a:p>
        </p:txBody>
      </p:sp>
      <p:sp>
        <p:nvSpPr>
          <p:cNvPr id="48" name="Shape 48"/>
          <p:cNvSpPr txBox="1">
            <a:spLocks noGrp="1"/>
          </p:cNvSpPr>
          <p:nvPr>
            <p:ph type="body" idx="1"/>
          </p:nvPr>
        </p:nvSpPr>
        <p:spPr>
          <a:xfrm>
            <a:off x="311700" y="1465804"/>
            <a:ext cx="2808000" cy="3103200"/>
          </a:xfrm>
          <a:prstGeom prst="rect">
            <a:avLst/>
          </a:prstGeom>
        </p:spPr>
        <p:txBody>
          <a:bodyPr lIns="91425" tIns="91425" rIns="91425" bIns="91425" anchor="t" anchorCtr="0"/>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49" name="Shape 49"/>
          <p:cNvSpPr txBox="1">
            <a:spLocks noGrp="1"/>
          </p:cNvSpPr>
          <p:nvPr>
            <p:ph type="sldNum" idx="12"/>
          </p:nvPr>
        </p:nvSpPr>
        <p:spPr>
          <a:xfrm>
            <a:off x="8460431" y="4651190"/>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dk2"/>
                </a:solidFill>
              </a:rPr>
              <a:t>‹#›</a:t>
            </a:fld>
            <a:endParaRPr lang="en">
              <a:solidFill>
                <a:schemeClr val="dk2"/>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bg>
      <p:bgPr>
        <a:solidFill>
          <a:schemeClr val="accent4"/>
        </a:solidFill>
        <a:effectLst/>
      </p:bgPr>
    </p:bg>
    <p:spTree>
      <p:nvGrpSpPr>
        <p:cNvPr id="1" name="Shape 50"/>
        <p:cNvGrpSpPr/>
        <p:nvPr/>
      </p:nvGrpSpPr>
      <p:grpSpPr>
        <a:xfrm>
          <a:off x="0" y="0"/>
          <a:ext cx="0" cy="0"/>
          <a:chOff x="0" y="0"/>
          <a:chExt cx="0" cy="0"/>
        </a:xfrm>
      </p:grpSpPr>
      <p:grpSp>
        <p:nvGrpSpPr>
          <p:cNvPr id="51" name="Shape 51"/>
          <p:cNvGrpSpPr/>
          <p:nvPr/>
        </p:nvGrpSpPr>
        <p:grpSpPr>
          <a:xfrm>
            <a:off x="6098378" y="4"/>
            <a:ext cx="3045625" cy="2030570"/>
            <a:chOff x="6098378" y="4"/>
            <a:chExt cx="3045625" cy="2030570"/>
          </a:xfrm>
        </p:grpSpPr>
        <p:sp>
          <p:nvSpPr>
            <p:cNvPr id="52" name="Shape 52"/>
            <p:cNvSpPr/>
            <p:nvPr/>
          </p:nvSpPr>
          <p:spPr>
            <a:xfrm>
              <a:off x="8128803" y="15"/>
              <a:ext cx="1015200" cy="1015200"/>
            </a:xfrm>
            <a:prstGeom prst="rect">
              <a:avLst/>
            </a:prstGeom>
            <a:solidFill>
              <a:schemeClr val="accent3"/>
            </a:solidFill>
            <a:ln>
              <a:noFill/>
            </a:ln>
          </p:spPr>
          <p:txBody>
            <a:bodyPr lIns="91425" tIns="91425" rIns="91425" bIns="91425" anchor="ctr" anchorCtr="0">
              <a:noAutofit/>
            </a:bodyPr>
            <a:lstStyle/>
            <a:p>
              <a:pPr lvl="0">
                <a:spcBef>
                  <a:spcPts val="0"/>
                </a:spcBef>
                <a:buNone/>
              </a:pPr>
              <a:endParaRPr/>
            </a:p>
          </p:txBody>
        </p:sp>
        <p:sp>
          <p:nvSpPr>
            <p:cNvPr id="53" name="Shape 53"/>
            <p:cNvSpPr/>
            <p:nvPr/>
          </p:nvSpPr>
          <p:spPr>
            <a:xfrm flipH="1">
              <a:off x="7113463" y="4"/>
              <a:ext cx="1015200" cy="1015200"/>
            </a:xfrm>
            <a:prstGeom prst="rtTriangle">
              <a:avLst/>
            </a:prstGeom>
            <a:solidFill>
              <a:schemeClr val="accent5"/>
            </a:solidFill>
            <a:ln>
              <a:noFill/>
            </a:ln>
          </p:spPr>
          <p:txBody>
            <a:bodyPr lIns="91425" tIns="91425" rIns="91425" bIns="91425" anchor="ctr" anchorCtr="0">
              <a:noAutofit/>
            </a:bodyPr>
            <a:lstStyle/>
            <a:p>
              <a:pPr lvl="0">
                <a:spcBef>
                  <a:spcPts val="0"/>
                </a:spcBef>
                <a:buNone/>
              </a:pPr>
              <a:endParaRPr/>
            </a:p>
          </p:txBody>
        </p:sp>
        <p:sp>
          <p:nvSpPr>
            <p:cNvPr id="54" name="Shape 54"/>
            <p:cNvSpPr/>
            <p:nvPr/>
          </p:nvSpPr>
          <p:spPr>
            <a:xfrm rot="10800000" flipH="1">
              <a:off x="7113588" y="106"/>
              <a:ext cx="1015200" cy="1015200"/>
            </a:xfrm>
            <a:prstGeom prst="rtTriangle">
              <a:avLst/>
            </a:prstGeom>
            <a:solidFill>
              <a:schemeClr val="accent3"/>
            </a:solidFill>
            <a:ln>
              <a:noFill/>
            </a:ln>
          </p:spPr>
          <p:txBody>
            <a:bodyPr lIns="91425" tIns="91425" rIns="91425" bIns="91425" anchor="ctr" anchorCtr="0">
              <a:noAutofit/>
            </a:bodyPr>
            <a:lstStyle/>
            <a:p>
              <a:pPr lvl="0">
                <a:spcBef>
                  <a:spcPts val="0"/>
                </a:spcBef>
                <a:buNone/>
              </a:pPr>
              <a:endParaRPr/>
            </a:p>
          </p:txBody>
        </p:sp>
        <p:sp>
          <p:nvSpPr>
            <p:cNvPr id="55" name="Shape 55"/>
            <p:cNvSpPr/>
            <p:nvPr/>
          </p:nvSpPr>
          <p:spPr>
            <a:xfrm rot="10800000">
              <a:off x="6098378" y="96"/>
              <a:ext cx="1015200" cy="1015200"/>
            </a:xfrm>
            <a:prstGeom prst="rtTriangle">
              <a:avLst/>
            </a:prstGeom>
            <a:solidFill>
              <a:schemeClr val="accent5"/>
            </a:solidFill>
            <a:ln>
              <a:noFill/>
            </a:ln>
          </p:spPr>
          <p:txBody>
            <a:bodyPr lIns="91425" tIns="91425" rIns="91425" bIns="91425" anchor="ctr" anchorCtr="0">
              <a:noAutofit/>
            </a:bodyPr>
            <a:lstStyle/>
            <a:p>
              <a:pPr lvl="0">
                <a:spcBef>
                  <a:spcPts val="0"/>
                </a:spcBef>
                <a:buNone/>
              </a:pPr>
              <a:endParaRPr/>
            </a:p>
          </p:txBody>
        </p:sp>
        <p:sp>
          <p:nvSpPr>
            <p:cNvPr id="56" name="Shape 56"/>
            <p:cNvSpPr/>
            <p:nvPr/>
          </p:nvSpPr>
          <p:spPr>
            <a:xfrm rot="10800000">
              <a:off x="8128789" y="1015375"/>
              <a:ext cx="1015200" cy="1015200"/>
            </a:xfrm>
            <a:prstGeom prst="rtTriangle">
              <a:avLst/>
            </a:prstGeom>
            <a:solidFill>
              <a:schemeClr val="accent5"/>
            </a:solidFill>
            <a:ln>
              <a:noFill/>
            </a:ln>
          </p:spPr>
          <p:txBody>
            <a:bodyPr lIns="91425" tIns="91425" rIns="91425" bIns="91425" anchor="ctr" anchorCtr="0">
              <a:noAutofit/>
            </a:bodyPr>
            <a:lstStyle/>
            <a:p>
              <a:pPr lvl="0">
                <a:spcBef>
                  <a:spcPts val="0"/>
                </a:spcBef>
                <a:buNone/>
              </a:pPr>
              <a:endParaRPr/>
            </a:p>
          </p:txBody>
        </p:sp>
      </p:grpSp>
      <p:sp>
        <p:nvSpPr>
          <p:cNvPr id="57" name="Shape 57"/>
          <p:cNvSpPr txBox="1">
            <a:spLocks noGrp="1"/>
          </p:cNvSpPr>
          <p:nvPr>
            <p:ph type="title"/>
          </p:nvPr>
        </p:nvSpPr>
        <p:spPr>
          <a:xfrm>
            <a:off x="490250" y="526350"/>
            <a:ext cx="5618700" cy="4090800"/>
          </a:xfrm>
          <a:prstGeom prst="rect">
            <a:avLst/>
          </a:prstGeom>
        </p:spPr>
        <p:txBody>
          <a:bodyPr lIns="91425" tIns="91425" rIns="91425" bIns="91425" anchor="ctr" anchorCtr="0"/>
          <a:lstStyle>
            <a:lvl1pPr lvl="0">
              <a:spcBef>
                <a:spcPts val="0"/>
              </a:spcBef>
              <a:buClr>
                <a:schemeClr val="lt1"/>
              </a:buClr>
              <a:buSzPct val="100000"/>
              <a:defRPr sz="4800">
                <a:solidFill>
                  <a:schemeClr val="lt1"/>
                </a:solidFill>
              </a:defRPr>
            </a:lvl1pPr>
            <a:lvl2pPr lvl="1">
              <a:spcBef>
                <a:spcPts val="0"/>
              </a:spcBef>
              <a:buClr>
                <a:schemeClr val="lt1"/>
              </a:buClr>
              <a:buSzPct val="100000"/>
              <a:defRPr sz="4800">
                <a:solidFill>
                  <a:schemeClr val="lt1"/>
                </a:solidFill>
              </a:defRPr>
            </a:lvl2pPr>
            <a:lvl3pPr lvl="2">
              <a:spcBef>
                <a:spcPts val="0"/>
              </a:spcBef>
              <a:buClr>
                <a:schemeClr val="lt1"/>
              </a:buClr>
              <a:buSzPct val="100000"/>
              <a:defRPr sz="4800">
                <a:solidFill>
                  <a:schemeClr val="lt1"/>
                </a:solidFill>
              </a:defRPr>
            </a:lvl3pPr>
            <a:lvl4pPr lvl="3">
              <a:spcBef>
                <a:spcPts val="0"/>
              </a:spcBef>
              <a:buClr>
                <a:schemeClr val="lt1"/>
              </a:buClr>
              <a:buSzPct val="100000"/>
              <a:defRPr sz="4800">
                <a:solidFill>
                  <a:schemeClr val="lt1"/>
                </a:solidFill>
              </a:defRPr>
            </a:lvl4pPr>
            <a:lvl5pPr lvl="4">
              <a:spcBef>
                <a:spcPts val="0"/>
              </a:spcBef>
              <a:buClr>
                <a:schemeClr val="lt1"/>
              </a:buClr>
              <a:buSzPct val="100000"/>
              <a:defRPr sz="4800">
                <a:solidFill>
                  <a:schemeClr val="lt1"/>
                </a:solidFill>
              </a:defRPr>
            </a:lvl5pPr>
            <a:lvl6pPr lvl="5">
              <a:spcBef>
                <a:spcPts val="0"/>
              </a:spcBef>
              <a:buClr>
                <a:schemeClr val="lt1"/>
              </a:buClr>
              <a:buSzPct val="100000"/>
              <a:defRPr sz="4800">
                <a:solidFill>
                  <a:schemeClr val="lt1"/>
                </a:solidFill>
              </a:defRPr>
            </a:lvl6pPr>
            <a:lvl7pPr lvl="6">
              <a:spcBef>
                <a:spcPts val="0"/>
              </a:spcBef>
              <a:buClr>
                <a:schemeClr val="lt1"/>
              </a:buClr>
              <a:buSzPct val="100000"/>
              <a:defRPr sz="4800">
                <a:solidFill>
                  <a:schemeClr val="lt1"/>
                </a:solidFill>
              </a:defRPr>
            </a:lvl7pPr>
            <a:lvl8pPr lvl="7">
              <a:spcBef>
                <a:spcPts val="0"/>
              </a:spcBef>
              <a:buClr>
                <a:schemeClr val="lt1"/>
              </a:buClr>
              <a:buSzPct val="100000"/>
              <a:defRPr sz="4800">
                <a:solidFill>
                  <a:schemeClr val="lt1"/>
                </a:solidFill>
              </a:defRPr>
            </a:lvl8pPr>
            <a:lvl9pPr lvl="8">
              <a:spcBef>
                <a:spcPts val="0"/>
              </a:spcBef>
              <a:buClr>
                <a:schemeClr val="lt1"/>
              </a:buClr>
              <a:buSzPct val="100000"/>
              <a:defRPr sz="4800">
                <a:solidFill>
                  <a:schemeClr val="lt1"/>
                </a:solidFill>
              </a:defRPr>
            </a:lvl9pPr>
          </a:lstStyle>
          <a:p>
            <a:endParaRPr/>
          </a:p>
        </p:txBody>
      </p:sp>
      <p:sp>
        <p:nvSpPr>
          <p:cNvPr id="58" name="Shape 58"/>
          <p:cNvSpPr txBox="1">
            <a:spLocks noGrp="1"/>
          </p:cNvSpPr>
          <p:nvPr>
            <p:ph type="sldNum" idx="12"/>
          </p:nvPr>
        </p:nvSpPr>
        <p:spPr>
          <a:xfrm>
            <a:off x="8460431" y="4651190"/>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59"/>
        <p:cNvGrpSpPr/>
        <p:nvPr/>
      </p:nvGrpSpPr>
      <p:grpSpPr>
        <a:xfrm>
          <a:off x="0" y="0"/>
          <a:ext cx="0" cy="0"/>
          <a:chOff x="0" y="0"/>
          <a:chExt cx="0" cy="0"/>
        </a:xfrm>
      </p:grpSpPr>
      <p:sp>
        <p:nvSpPr>
          <p:cNvPr id="60" name="Shape 60"/>
          <p:cNvSpPr/>
          <p:nvPr/>
        </p:nvSpPr>
        <p:spPr>
          <a:xfrm>
            <a:off x="4572000" y="-175"/>
            <a:ext cx="4572000" cy="5143500"/>
          </a:xfrm>
          <a:prstGeom prst="rect">
            <a:avLst/>
          </a:prstGeom>
          <a:solidFill>
            <a:schemeClr val="dk1"/>
          </a:solidFill>
          <a:ln>
            <a:noFill/>
          </a:ln>
        </p:spPr>
        <p:txBody>
          <a:bodyPr lIns="91425" tIns="91425" rIns="91425" bIns="91425" anchor="ctr" anchorCtr="0">
            <a:noAutofit/>
          </a:bodyPr>
          <a:lstStyle/>
          <a:p>
            <a:pPr lvl="0">
              <a:spcBef>
                <a:spcPts val="0"/>
              </a:spcBef>
              <a:buNone/>
            </a:pPr>
            <a:endParaRPr/>
          </a:p>
        </p:txBody>
      </p:sp>
      <p:cxnSp>
        <p:nvCxnSpPr>
          <p:cNvPr id="61" name="Shape 61"/>
          <p:cNvCxnSpPr/>
          <p:nvPr/>
        </p:nvCxnSpPr>
        <p:spPr>
          <a:xfrm>
            <a:off x="5029675" y="4495500"/>
            <a:ext cx="468300" cy="0"/>
          </a:xfrm>
          <a:prstGeom prst="straightConnector1">
            <a:avLst/>
          </a:prstGeom>
          <a:noFill/>
          <a:ln w="19050" cap="flat" cmpd="sng">
            <a:solidFill>
              <a:schemeClr val="lt1"/>
            </a:solidFill>
            <a:prstDash val="solid"/>
            <a:round/>
            <a:headEnd type="none" w="med" len="med"/>
            <a:tailEnd type="none" w="med" len="med"/>
          </a:ln>
        </p:spPr>
      </p:cxnSp>
      <p:sp>
        <p:nvSpPr>
          <p:cNvPr id="62" name="Shape 62"/>
          <p:cNvSpPr txBox="1">
            <a:spLocks noGrp="1"/>
          </p:cNvSpPr>
          <p:nvPr>
            <p:ph type="title"/>
          </p:nvPr>
        </p:nvSpPr>
        <p:spPr>
          <a:xfrm>
            <a:off x="265500" y="1151100"/>
            <a:ext cx="4045200" cy="1564500"/>
          </a:xfrm>
          <a:prstGeom prst="rect">
            <a:avLst/>
          </a:prstGeom>
        </p:spPr>
        <p:txBody>
          <a:bodyPr lIns="91425" tIns="91425" rIns="91425" bIns="91425" anchor="b" anchorCtr="0"/>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a:endParaRPr/>
          </a:p>
        </p:txBody>
      </p:sp>
      <p:sp>
        <p:nvSpPr>
          <p:cNvPr id="63" name="Shape 63"/>
          <p:cNvSpPr txBox="1">
            <a:spLocks noGrp="1"/>
          </p:cNvSpPr>
          <p:nvPr>
            <p:ph type="subTitle" idx="1"/>
          </p:nvPr>
        </p:nvSpPr>
        <p:spPr>
          <a:xfrm>
            <a:off x="265500" y="2769001"/>
            <a:ext cx="4045200" cy="1269300"/>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a:endParaRPr/>
          </a:p>
        </p:txBody>
      </p:sp>
      <p:sp>
        <p:nvSpPr>
          <p:cNvPr id="64" name="Shape 64"/>
          <p:cNvSpPr txBox="1">
            <a:spLocks noGrp="1"/>
          </p:cNvSpPr>
          <p:nvPr>
            <p:ph type="body" idx="2"/>
          </p:nvPr>
        </p:nvSpPr>
        <p:spPr>
          <a:xfrm>
            <a:off x="4939500" y="724200"/>
            <a:ext cx="3837000" cy="3695100"/>
          </a:xfrm>
          <a:prstGeom prst="rect">
            <a:avLst/>
          </a:prstGeom>
        </p:spPr>
        <p:txBody>
          <a:bodyPr lIns="91425" tIns="91425" rIns="91425" bIns="91425" anchor="ctr" anchorCtr="0"/>
          <a:lstStyle>
            <a:lvl1pPr lvl="0">
              <a:spcBef>
                <a:spcPts val="0"/>
              </a:spcBef>
              <a:buClr>
                <a:schemeClr val="lt1"/>
              </a:buClr>
              <a:defRPr>
                <a:solidFill>
                  <a:schemeClr val="lt1"/>
                </a:solidFill>
              </a:defRPr>
            </a:lvl1pPr>
            <a:lvl2pPr lvl="1">
              <a:spcBef>
                <a:spcPts val="0"/>
              </a:spcBef>
              <a:buClr>
                <a:schemeClr val="lt1"/>
              </a:buClr>
              <a:defRPr>
                <a:solidFill>
                  <a:schemeClr val="lt1"/>
                </a:solidFill>
              </a:defRPr>
            </a:lvl2pPr>
            <a:lvl3pPr lvl="2">
              <a:spcBef>
                <a:spcPts val="0"/>
              </a:spcBef>
              <a:buClr>
                <a:schemeClr val="lt1"/>
              </a:buClr>
              <a:defRPr>
                <a:solidFill>
                  <a:schemeClr val="lt1"/>
                </a:solidFill>
              </a:defRPr>
            </a:lvl3pPr>
            <a:lvl4pPr lvl="3">
              <a:spcBef>
                <a:spcPts val="0"/>
              </a:spcBef>
              <a:buClr>
                <a:schemeClr val="lt1"/>
              </a:buClr>
              <a:defRPr>
                <a:solidFill>
                  <a:schemeClr val="lt1"/>
                </a:solidFill>
              </a:defRPr>
            </a:lvl4pPr>
            <a:lvl5pPr lvl="4">
              <a:spcBef>
                <a:spcPts val="0"/>
              </a:spcBef>
              <a:buClr>
                <a:schemeClr val="lt1"/>
              </a:buClr>
              <a:defRPr>
                <a:solidFill>
                  <a:schemeClr val="lt1"/>
                </a:solidFill>
              </a:defRPr>
            </a:lvl5pPr>
            <a:lvl6pPr lvl="5">
              <a:spcBef>
                <a:spcPts val="0"/>
              </a:spcBef>
              <a:buClr>
                <a:schemeClr val="lt1"/>
              </a:buClr>
              <a:defRPr>
                <a:solidFill>
                  <a:schemeClr val="lt1"/>
                </a:solidFill>
              </a:defRPr>
            </a:lvl6pPr>
            <a:lvl7pPr lvl="6">
              <a:spcBef>
                <a:spcPts val="0"/>
              </a:spcBef>
              <a:buClr>
                <a:schemeClr val="lt1"/>
              </a:buClr>
              <a:defRPr>
                <a:solidFill>
                  <a:schemeClr val="lt1"/>
                </a:solidFill>
              </a:defRPr>
            </a:lvl7pPr>
            <a:lvl8pPr lvl="7">
              <a:spcBef>
                <a:spcPts val="0"/>
              </a:spcBef>
              <a:buClr>
                <a:schemeClr val="lt1"/>
              </a:buClr>
              <a:defRPr>
                <a:solidFill>
                  <a:schemeClr val="lt1"/>
                </a:solidFill>
              </a:defRPr>
            </a:lvl8pPr>
            <a:lvl9pPr lvl="8">
              <a:spcBef>
                <a:spcPts val="0"/>
              </a:spcBef>
              <a:buClr>
                <a:schemeClr val="lt1"/>
              </a:buClr>
              <a:defRPr>
                <a:solidFill>
                  <a:schemeClr val="lt1"/>
                </a:solidFill>
              </a:defRPr>
            </a:lvl9pPr>
          </a:lstStyle>
          <a:p>
            <a:endParaRPr/>
          </a:p>
        </p:txBody>
      </p:sp>
      <p:sp>
        <p:nvSpPr>
          <p:cNvPr id="65" name="Shape 65"/>
          <p:cNvSpPr txBox="1">
            <a:spLocks noGrp="1"/>
          </p:cNvSpPr>
          <p:nvPr>
            <p:ph type="sldNum" idx="12"/>
          </p:nvPr>
        </p:nvSpPr>
        <p:spPr>
          <a:xfrm>
            <a:off x="8460431" y="4651190"/>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66"/>
        <p:cNvGrpSpPr/>
        <p:nvPr/>
      </p:nvGrpSpPr>
      <p:grpSpPr>
        <a:xfrm>
          <a:off x="0" y="0"/>
          <a:ext cx="0" cy="0"/>
          <a:chOff x="0" y="0"/>
          <a:chExt cx="0" cy="0"/>
        </a:xfrm>
      </p:grpSpPr>
      <p:sp>
        <p:nvSpPr>
          <p:cNvPr id="67" name="Shape 67"/>
          <p:cNvSpPr txBox="1">
            <a:spLocks noGrp="1"/>
          </p:cNvSpPr>
          <p:nvPr>
            <p:ph type="body" idx="1"/>
          </p:nvPr>
        </p:nvSpPr>
        <p:spPr>
          <a:xfrm>
            <a:off x="319500" y="4230575"/>
            <a:ext cx="5998800" cy="598800"/>
          </a:xfrm>
          <a:prstGeom prst="rect">
            <a:avLst/>
          </a:prstGeom>
        </p:spPr>
        <p:txBody>
          <a:bodyPr lIns="91425" tIns="91425" rIns="91425" bIns="91425" anchor="ctr" anchorCtr="0"/>
          <a:lstStyle>
            <a:lvl1pPr lvl="0">
              <a:lnSpc>
                <a:spcPct val="100000"/>
              </a:lnSpc>
              <a:spcBef>
                <a:spcPts val="0"/>
              </a:spcBef>
              <a:spcAft>
                <a:spcPts val="0"/>
              </a:spcAft>
              <a:buNone/>
              <a:defRPr/>
            </a:lvl1pPr>
          </a:lstStyle>
          <a:p>
            <a:endParaRPr/>
          </a:p>
        </p:txBody>
      </p:sp>
      <p:sp>
        <p:nvSpPr>
          <p:cNvPr id="68" name="Shape 68"/>
          <p:cNvSpPr txBox="1">
            <a:spLocks noGrp="1"/>
          </p:cNvSpPr>
          <p:nvPr>
            <p:ph type="sldNum" idx="12"/>
          </p:nvPr>
        </p:nvSpPr>
        <p:spPr>
          <a:xfrm>
            <a:off x="8460431" y="4651190"/>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dk2"/>
                </a:solidFill>
              </a:rPr>
              <a:t>‹#›</a:t>
            </a:fld>
            <a:endParaRPr lang="en">
              <a:solidFill>
                <a:schemeClr val="dk2"/>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bg>
      <p:bgPr>
        <a:solidFill>
          <a:schemeClr val="dk1"/>
        </a:solidFill>
        <a:effectLst/>
      </p:bgPr>
    </p:bg>
    <p:spTree>
      <p:nvGrpSpPr>
        <p:cNvPr id="1" name="Shape 69"/>
        <p:cNvGrpSpPr/>
        <p:nvPr/>
      </p:nvGrpSpPr>
      <p:grpSpPr>
        <a:xfrm>
          <a:off x="0" y="0"/>
          <a:ext cx="0" cy="0"/>
          <a:chOff x="0" y="0"/>
          <a:chExt cx="0" cy="0"/>
        </a:xfrm>
      </p:grpSpPr>
      <p:grpSp>
        <p:nvGrpSpPr>
          <p:cNvPr id="70" name="Shape 70"/>
          <p:cNvGrpSpPr/>
          <p:nvPr/>
        </p:nvGrpSpPr>
        <p:grpSpPr>
          <a:xfrm>
            <a:off x="6098378" y="4"/>
            <a:ext cx="3045625" cy="2030570"/>
            <a:chOff x="6098378" y="4"/>
            <a:chExt cx="3045625" cy="2030570"/>
          </a:xfrm>
        </p:grpSpPr>
        <p:sp>
          <p:nvSpPr>
            <p:cNvPr id="71" name="Shape 71"/>
            <p:cNvSpPr/>
            <p:nvPr/>
          </p:nvSpPr>
          <p:spPr>
            <a:xfrm>
              <a:off x="8128803" y="15"/>
              <a:ext cx="1015200" cy="1015200"/>
            </a:xfrm>
            <a:prstGeom prst="rect">
              <a:avLst/>
            </a:prstGeom>
            <a:solidFill>
              <a:schemeClr val="accent1"/>
            </a:solidFill>
            <a:ln>
              <a:noFill/>
            </a:ln>
          </p:spPr>
          <p:txBody>
            <a:bodyPr lIns="91425" tIns="91425" rIns="91425" bIns="91425" anchor="ctr" anchorCtr="0">
              <a:noAutofit/>
            </a:bodyPr>
            <a:lstStyle/>
            <a:p>
              <a:pPr lvl="0">
                <a:spcBef>
                  <a:spcPts val="0"/>
                </a:spcBef>
                <a:buNone/>
              </a:pPr>
              <a:endParaRPr/>
            </a:p>
          </p:txBody>
        </p:sp>
        <p:sp>
          <p:nvSpPr>
            <p:cNvPr id="72" name="Shape 72"/>
            <p:cNvSpPr/>
            <p:nvPr/>
          </p:nvSpPr>
          <p:spPr>
            <a:xfrm flipH="1">
              <a:off x="7113463" y="4"/>
              <a:ext cx="1015200" cy="1015200"/>
            </a:xfrm>
            <a:prstGeom prst="rtTriangle">
              <a:avLst/>
            </a:prstGeom>
            <a:solidFill>
              <a:schemeClr val="accent2"/>
            </a:solidFill>
            <a:ln>
              <a:noFill/>
            </a:ln>
          </p:spPr>
          <p:txBody>
            <a:bodyPr lIns="91425" tIns="91425" rIns="91425" bIns="91425" anchor="ctr" anchorCtr="0">
              <a:noAutofit/>
            </a:bodyPr>
            <a:lstStyle/>
            <a:p>
              <a:pPr lvl="0">
                <a:spcBef>
                  <a:spcPts val="0"/>
                </a:spcBef>
                <a:buNone/>
              </a:pPr>
              <a:endParaRPr/>
            </a:p>
          </p:txBody>
        </p:sp>
        <p:sp>
          <p:nvSpPr>
            <p:cNvPr id="73" name="Shape 73"/>
            <p:cNvSpPr/>
            <p:nvPr/>
          </p:nvSpPr>
          <p:spPr>
            <a:xfrm rot="10800000" flipH="1">
              <a:off x="7113588" y="106"/>
              <a:ext cx="1015200" cy="1015200"/>
            </a:xfrm>
            <a:prstGeom prst="rtTriangle">
              <a:avLst/>
            </a:prstGeom>
            <a:solidFill>
              <a:schemeClr val="accent6"/>
            </a:solidFill>
            <a:ln>
              <a:noFill/>
            </a:ln>
          </p:spPr>
          <p:txBody>
            <a:bodyPr lIns="91425" tIns="91425" rIns="91425" bIns="91425" anchor="ctr" anchorCtr="0">
              <a:noAutofit/>
            </a:bodyPr>
            <a:lstStyle/>
            <a:p>
              <a:pPr lvl="0">
                <a:spcBef>
                  <a:spcPts val="0"/>
                </a:spcBef>
                <a:buNone/>
              </a:pPr>
              <a:endParaRPr/>
            </a:p>
          </p:txBody>
        </p:sp>
        <p:sp>
          <p:nvSpPr>
            <p:cNvPr id="74" name="Shape 74"/>
            <p:cNvSpPr/>
            <p:nvPr/>
          </p:nvSpPr>
          <p:spPr>
            <a:xfrm rot="10800000">
              <a:off x="6098378" y="96"/>
              <a:ext cx="1015200" cy="1015200"/>
            </a:xfrm>
            <a:prstGeom prst="rtTriangle">
              <a:avLst/>
            </a:prstGeom>
            <a:solidFill>
              <a:schemeClr val="accent1"/>
            </a:solidFill>
            <a:ln>
              <a:noFill/>
            </a:ln>
          </p:spPr>
          <p:txBody>
            <a:bodyPr lIns="91425" tIns="91425" rIns="91425" bIns="91425" anchor="ctr" anchorCtr="0">
              <a:noAutofit/>
            </a:bodyPr>
            <a:lstStyle/>
            <a:p>
              <a:pPr lvl="0">
                <a:spcBef>
                  <a:spcPts val="0"/>
                </a:spcBef>
                <a:buNone/>
              </a:pPr>
              <a:endParaRPr/>
            </a:p>
          </p:txBody>
        </p:sp>
        <p:sp>
          <p:nvSpPr>
            <p:cNvPr id="75" name="Shape 75"/>
            <p:cNvSpPr/>
            <p:nvPr/>
          </p:nvSpPr>
          <p:spPr>
            <a:xfrm rot="10800000">
              <a:off x="8128789" y="1015375"/>
              <a:ext cx="1015200" cy="1015200"/>
            </a:xfrm>
            <a:prstGeom prst="rtTriangle">
              <a:avLst/>
            </a:prstGeom>
            <a:solidFill>
              <a:schemeClr val="accent6"/>
            </a:solidFill>
            <a:ln>
              <a:noFill/>
            </a:ln>
          </p:spPr>
          <p:txBody>
            <a:bodyPr lIns="91425" tIns="91425" rIns="91425" bIns="91425" anchor="ctr" anchorCtr="0">
              <a:noAutofit/>
            </a:bodyPr>
            <a:lstStyle/>
            <a:p>
              <a:pPr lvl="0">
                <a:spcBef>
                  <a:spcPts val="0"/>
                </a:spcBef>
                <a:buNone/>
              </a:pPr>
              <a:endParaRPr/>
            </a:p>
          </p:txBody>
        </p:sp>
      </p:grpSp>
      <p:sp>
        <p:nvSpPr>
          <p:cNvPr id="76" name="Shape 76"/>
          <p:cNvSpPr txBox="1">
            <a:spLocks noGrp="1"/>
          </p:cNvSpPr>
          <p:nvPr>
            <p:ph type="title"/>
          </p:nvPr>
        </p:nvSpPr>
        <p:spPr>
          <a:xfrm>
            <a:off x="311700" y="1256050"/>
            <a:ext cx="8520600" cy="2030700"/>
          </a:xfrm>
          <a:prstGeom prst="rect">
            <a:avLst/>
          </a:prstGeom>
        </p:spPr>
        <p:txBody>
          <a:bodyPr lIns="91425" tIns="91425" rIns="91425" bIns="91425" anchor="b" anchorCtr="0"/>
          <a:lstStyle>
            <a:lvl1pPr lvl="0" algn="ctr">
              <a:spcBef>
                <a:spcPts val="0"/>
              </a:spcBef>
              <a:buClr>
                <a:schemeClr val="lt1"/>
              </a:buClr>
              <a:buSzPct val="100000"/>
              <a:defRPr sz="12000">
                <a:solidFill>
                  <a:schemeClr val="lt1"/>
                </a:solidFill>
              </a:defRPr>
            </a:lvl1pPr>
            <a:lvl2pPr lvl="1" algn="ctr">
              <a:spcBef>
                <a:spcPts val="0"/>
              </a:spcBef>
              <a:buClr>
                <a:schemeClr val="lt1"/>
              </a:buClr>
              <a:buSzPct val="100000"/>
              <a:defRPr sz="12000">
                <a:solidFill>
                  <a:schemeClr val="lt1"/>
                </a:solidFill>
              </a:defRPr>
            </a:lvl2pPr>
            <a:lvl3pPr lvl="2" algn="ctr">
              <a:spcBef>
                <a:spcPts val="0"/>
              </a:spcBef>
              <a:buClr>
                <a:schemeClr val="lt1"/>
              </a:buClr>
              <a:buSzPct val="100000"/>
              <a:defRPr sz="12000">
                <a:solidFill>
                  <a:schemeClr val="lt1"/>
                </a:solidFill>
              </a:defRPr>
            </a:lvl3pPr>
            <a:lvl4pPr lvl="3" algn="ctr">
              <a:spcBef>
                <a:spcPts val="0"/>
              </a:spcBef>
              <a:buClr>
                <a:schemeClr val="lt1"/>
              </a:buClr>
              <a:buSzPct val="100000"/>
              <a:defRPr sz="12000">
                <a:solidFill>
                  <a:schemeClr val="lt1"/>
                </a:solidFill>
              </a:defRPr>
            </a:lvl4pPr>
            <a:lvl5pPr lvl="4" algn="ctr">
              <a:spcBef>
                <a:spcPts val="0"/>
              </a:spcBef>
              <a:buClr>
                <a:schemeClr val="lt1"/>
              </a:buClr>
              <a:buSzPct val="100000"/>
              <a:defRPr sz="12000">
                <a:solidFill>
                  <a:schemeClr val="lt1"/>
                </a:solidFill>
              </a:defRPr>
            </a:lvl5pPr>
            <a:lvl6pPr lvl="5" algn="ctr">
              <a:spcBef>
                <a:spcPts val="0"/>
              </a:spcBef>
              <a:buClr>
                <a:schemeClr val="lt1"/>
              </a:buClr>
              <a:buSzPct val="100000"/>
              <a:defRPr sz="12000">
                <a:solidFill>
                  <a:schemeClr val="lt1"/>
                </a:solidFill>
              </a:defRPr>
            </a:lvl6pPr>
            <a:lvl7pPr lvl="6" algn="ctr">
              <a:spcBef>
                <a:spcPts val="0"/>
              </a:spcBef>
              <a:buClr>
                <a:schemeClr val="lt1"/>
              </a:buClr>
              <a:buSzPct val="100000"/>
              <a:defRPr sz="12000">
                <a:solidFill>
                  <a:schemeClr val="lt1"/>
                </a:solidFill>
              </a:defRPr>
            </a:lvl7pPr>
            <a:lvl8pPr lvl="7" algn="ctr">
              <a:spcBef>
                <a:spcPts val="0"/>
              </a:spcBef>
              <a:buClr>
                <a:schemeClr val="lt1"/>
              </a:buClr>
              <a:buSzPct val="100000"/>
              <a:defRPr sz="12000">
                <a:solidFill>
                  <a:schemeClr val="lt1"/>
                </a:solidFill>
              </a:defRPr>
            </a:lvl8pPr>
            <a:lvl9pPr lvl="8" algn="ctr">
              <a:spcBef>
                <a:spcPts val="0"/>
              </a:spcBef>
              <a:buClr>
                <a:schemeClr val="lt1"/>
              </a:buClr>
              <a:buSzPct val="100000"/>
              <a:defRPr sz="12000">
                <a:solidFill>
                  <a:schemeClr val="lt1"/>
                </a:solidFill>
              </a:defRPr>
            </a:lvl9pPr>
          </a:lstStyle>
          <a:p>
            <a:endParaRPr/>
          </a:p>
        </p:txBody>
      </p:sp>
      <p:sp>
        <p:nvSpPr>
          <p:cNvPr id="77" name="Shape 77"/>
          <p:cNvSpPr txBox="1">
            <a:spLocks noGrp="1"/>
          </p:cNvSpPr>
          <p:nvPr>
            <p:ph type="body" idx="1"/>
          </p:nvPr>
        </p:nvSpPr>
        <p:spPr>
          <a:xfrm>
            <a:off x="311700" y="3369225"/>
            <a:ext cx="8520600" cy="1281900"/>
          </a:xfrm>
          <a:prstGeom prst="rect">
            <a:avLst/>
          </a:prstGeom>
        </p:spPr>
        <p:txBody>
          <a:bodyPr lIns="91425" tIns="91425" rIns="91425" bIns="91425" anchor="t" anchorCtr="0"/>
          <a:lstStyle>
            <a:lvl1pPr lvl="0" algn="ctr">
              <a:spcBef>
                <a:spcPts val="0"/>
              </a:spcBef>
              <a:buClr>
                <a:schemeClr val="lt1"/>
              </a:buClr>
              <a:defRPr>
                <a:solidFill>
                  <a:schemeClr val="lt1"/>
                </a:solidFill>
              </a:defRPr>
            </a:lvl1pPr>
            <a:lvl2pPr lvl="1" algn="ctr">
              <a:spcBef>
                <a:spcPts val="0"/>
              </a:spcBef>
              <a:buClr>
                <a:schemeClr val="lt1"/>
              </a:buClr>
              <a:defRPr>
                <a:solidFill>
                  <a:schemeClr val="lt1"/>
                </a:solidFill>
              </a:defRPr>
            </a:lvl2pPr>
            <a:lvl3pPr lvl="2" algn="ctr">
              <a:spcBef>
                <a:spcPts val="0"/>
              </a:spcBef>
              <a:buClr>
                <a:schemeClr val="lt1"/>
              </a:buClr>
              <a:defRPr>
                <a:solidFill>
                  <a:schemeClr val="lt1"/>
                </a:solidFill>
              </a:defRPr>
            </a:lvl3pPr>
            <a:lvl4pPr lvl="3" algn="ctr">
              <a:spcBef>
                <a:spcPts val="0"/>
              </a:spcBef>
              <a:buClr>
                <a:schemeClr val="lt1"/>
              </a:buClr>
              <a:defRPr>
                <a:solidFill>
                  <a:schemeClr val="lt1"/>
                </a:solidFill>
              </a:defRPr>
            </a:lvl4pPr>
            <a:lvl5pPr lvl="4" algn="ctr">
              <a:spcBef>
                <a:spcPts val="0"/>
              </a:spcBef>
              <a:buClr>
                <a:schemeClr val="lt1"/>
              </a:buClr>
              <a:defRPr>
                <a:solidFill>
                  <a:schemeClr val="lt1"/>
                </a:solidFill>
              </a:defRPr>
            </a:lvl5pPr>
            <a:lvl6pPr lvl="5" algn="ctr">
              <a:spcBef>
                <a:spcPts val="0"/>
              </a:spcBef>
              <a:buClr>
                <a:schemeClr val="lt1"/>
              </a:buClr>
              <a:defRPr>
                <a:solidFill>
                  <a:schemeClr val="lt1"/>
                </a:solidFill>
              </a:defRPr>
            </a:lvl6pPr>
            <a:lvl7pPr lvl="6" algn="ctr">
              <a:spcBef>
                <a:spcPts val="0"/>
              </a:spcBef>
              <a:buClr>
                <a:schemeClr val="lt1"/>
              </a:buClr>
              <a:defRPr>
                <a:solidFill>
                  <a:schemeClr val="lt1"/>
                </a:solidFill>
              </a:defRPr>
            </a:lvl7pPr>
            <a:lvl8pPr lvl="7" algn="ctr">
              <a:spcBef>
                <a:spcPts val="0"/>
              </a:spcBef>
              <a:buClr>
                <a:schemeClr val="lt1"/>
              </a:buClr>
              <a:defRPr>
                <a:solidFill>
                  <a:schemeClr val="lt1"/>
                </a:solidFill>
              </a:defRPr>
            </a:lvl8pPr>
            <a:lvl9pPr lvl="8" algn="ctr">
              <a:spcBef>
                <a:spcPts val="0"/>
              </a:spcBef>
              <a:buClr>
                <a:schemeClr val="lt1"/>
              </a:buClr>
              <a:defRPr>
                <a:solidFill>
                  <a:schemeClr val="lt1"/>
                </a:solidFill>
              </a:defRPr>
            </a:lvl9pPr>
          </a:lstStyle>
          <a:p>
            <a:endParaRPr/>
          </a:p>
        </p:txBody>
      </p:sp>
      <p:sp>
        <p:nvSpPr>
          <p:cNvPr id="78" name="Shape 78"/>
          <p:cNvSpPr txBox="1">
            <a:spLocks noGrp="1"/>
          </p:cNvSpPr>
          <p:nvPr>
            <p:ph type="sldNum" idx="12"/>
          </p:nvPr>
        </p:nvSpPr>
        <p:spPr>
          <a:xfrm>
            <a:off x="8460431" y="4651190"/>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79"/>
        <p:cNvGrpSpPr/>
        <p:nvPr/>
      </p:nvGrpSpPr>
      <p:grpSpPr>
        <a:xfrm>
          <a:off x="0" y="0"/>
          <a:ext cx="0" cy="0"/>
          <a:chOff x="0" y="0"/>
          <a:chExt cx="0" cy="0"/>
        </a:xfrm>
      </p:grpSpPr>
      <p:sp>
        <p:nvSpPr>
          <p:cNvPr id="80" name="Shape 80"/>
          <p:cNvSpPr txBox="1">
            <a:spLocks noGrp="1"/>
          </p:cNvSpPr>
          <p:nvPr>
            <p:ph type="sldNum" idx="12"/>
          </p:nvPr>
        </p:nvSpPr>
        <p:spPr>
          <a:xfrm>
            <a:off x="8460431" y="4651190"/>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dk2"/>
                </a:solidFill>
              </a:rPr>
              <a:t>‹#›</a:t>
            </a:fld>
            <a:endParaRPr lang="en">
              <a:solidFill>
                <a:schemeClr val="dk2"/>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410000"/>
            <a:ext cx="8520600" cy="607800"/>
          </a:xfrm>
          <a:prstGeom prst="rect">
            <a:avLst/>
          </a:prstGeom>
          <a:noFill/>
          <a:ln>
            <a:noFill/>
          </a:ln>
        </p:spPr>
        <p:txBody>
          <a:bodyPr lIns="91425" tIns="91425" rIns="91425" bIns="91425" anchor="t" anchorCtr="0"/>
          <a:lstStyle>
            <a:lvl1pPr lvl="0">
              <a:spcBef>
                <a:spcPts val="0"/>
              </a:spcBef>
              <a:buClr>
                <a:schemeClr val="dk1"/>
              </a:buClr>
              <a:buSzPct val="100000"/>
              <a:buFont typeface="Roboto"/>
              <a:buNone/>
              <a:defRPr sz="3000">
                <a:solidFill>
                  <a:schemeClr val="dk1"/>
                </a:solidFill>
                <a:latin typeface="Roboto"/>
                <a:ea typeface="Roboto"/>
                <a:cs typeface="Roboto"/>
                <a:sym typeface="Roboto"/>
              </a:defRPr>
            </a:lvl1pPr>
            <a:lvl2pPr lvl="1">
              <a:spcBef>
                <a:spcPts val="0"/>
              </a:spcBef>
              <a:buClr>
                <a:schemeClr val="dk1"/>
              </a:buClr>
              <a:buSzPct val="100000"/>
              <a:buFont typeface="Roboto"/>
              <a:buNone/>
              <a:defRPr sz="3000">
                <a:solidFill>
                  <a:schemeClr val="dk1"/>
                </a:solidFill>
                <a:latin typeface="Roboto"/>
                <a:ea typeface="Roboto"/>
                <a:cs typeface="Roboto"/>
                <a:sym typeface="Roboto"/>
              </a:defRPr>
            </a:lvl2pPr>
            <a:lvl3pPr lvl="2">
              <a:spcBef>
                <a:spcPts val="0"/>
              </a:spcBef>
              <a:buClr>
                <a:schemeClr val="dk1"/>
              </a:buClr>
              <a:buSzPct val="100000"/>
              <a:buFont typeface="Roboto"/>
              <a:buNone/>
              <a:defRPr sz="3000">
                <a:solidFill>
                  <a:schemeClr val="dk1"/>
                </a:solidFill>
                <a:latin typeface="Roboto"/>
                <a:ea typeface="Roboto"/>
                <a:cs typeface="Roboto"/>
                <a:sym typeface="Roboto"/>
              </a:defRPr>
            </a:lvl3pPr>
            <a:lvl4pPr lvl="3">
              <a:spcBef>
                <a:spcPts val="0"/>
              </a:spcBef>
              <a:buClr>
                <a:schemeClr val="dk1"/>
              </a:buClr>
              <a:buSzPct val="100000"/>
              <a:buFont typeface="Roboto"/>
              <a:buNone/>
              <a:defRPr sz="3000">
                <a:solidFill>
                  <a:schemeClr val="dk1"/>
                </a:solidFill>
                <a:latin typeface="Roboto"/>
                <a:ea typeface="Roboto"/>
                <a:cs typeface="Roboto"/>
                <a:sym typeface="Roboto"/>
              </a:defRPr>
            </a:lvl4pPr>
            <a:lvl5pPr lvl="4">
              <a:spcBef>
                <a:spcPts val="0"/>
              </a:spcBef>
              <a:buClr>
                <a:schemeClr val="dk1"/>
              </a:buClr>
              <a:buSzPct val="100000"/>
              <a:buFont typeface="Roboto"/>
              <a:buNone/>
              <a:defRPr sz="3000">
                <a:solidFill>
                  <a:schemeClr val="dk1"/>
                </a:solidFill>
                <a:latin typeface="Roboto"/>
                <a:ea typeface="Roboto"/>
                <a:cs typeface="Roboto"/>
                <a:sym typeface="Roboto"/>
              </a:defRPr>
            </a:lvl5pPr>
            <a:lvl6pPr lvl="5">
              <a:spcBef>
                <a:spcPts val="0"/>
              </a:spcBef>
              <a:buClr>
                <a:schemeClr val="dk1"/>
              </a:buClr>
              <a:buSzPct val="100000"/>
              <a:buFont typeface="Roboto"/>
              <a:buNone/>
              <a:defRPr sz="3000">
                <a:solidFill>
                  <a:schemeClr val="dk1"/>
                </a:solidFill>
                <a:latin typeface="Roboto"/>
                <a:ea typeface="Roboto"/>
                <a:cs typeface="Roboto"/>
                <a:sym typeface="Roboto"/>
              </a:defRPr>
            </a:lvl6pPr>
            <a:lvl7pPr lvl="6">
              <a:spcBef>
                <a:spcPts val="0"/>
              </a:spcBef>
              <a:buClr>
                <a:schemeClr val="dk1"/>
              </a:buClr>
              <a:buSzPct val="100000"/>
              <a:buFont typeface="Roboto"/>
              <a:buNone/>
              <a:defRPr sz="3000">
                <a:solidFill>
                  <a:schemeClr val="dk1"/>
                </a:solidFill>
                <a:latin typeface="Roboto"/>
                <a:ea typeface="Roboto"/>
                <a:cs typeface="Roboto"/>
                <a:sym typeface="Roboto"/>
              </a:defRPr>
            </a:lvl7pPr>
            <a:lvl8pPr lvl="7">
              <a:spcBef>
                <a:spcPts val="0"/>
              </a:spcBef>
              <a:buClr>
                <a:schemeClr val="dk1"/>
              </a:buClr>
              <a:buSzPct val="100000"/>
              <a:buFont typeface="Roboto"/>
              <a:buNone/>
              <a:defRPr sz="3000">
                <a:solidFill>
                  <a:schemeClr val="dk1"/>
                </a:solidFill>
                <a:latin typeface="Roboto"/>
                <a:ea typeface="Roboto"/>
                <a:cs typeface="Roboto"/>
                <a:sym typeface="Roboto"/>
              </a:defRPr>
            </a:lvl8pPr>
            <a:lvl9pPr lvl="8">
              <a:spcBef>
                <a:spcPts val="0"/>
              </a:spcBef>
              <a:buClr>
                <a:schemeClr val="dk1"/>
              </a:buClr>
              <a:buSzPct val="100000"/>
              <a:buFont typeface="Roboto"/>
              <a:buNone/>
              <a:defRPr sz="3000">
                <a:solidFill>
                  <a:schemeClr val="dk1"/>
                </a:solidFill>
                <a:latin typeface="Roboto"/>
                <a:ea typeface="Roboto"/>
                <a:cs typeface="Roboto"/>
                <a:sym typeface="Roboto"/>
              </a:defRPr>
            </a:lvl9pPr>
          </a:lstStyle>
          <a:p>
            <a:endParaRPr/>
          </a:p>
        </p:txBody>
      </p:sp>
      <p:sp>
        <p:nvSpPr>
          <p:cNvPr id="7" name="Shape 7"/>
          <p:cNvSpPr txBox="1">
            <a:spLocks noGrp="1"/>
          </p:cNvSpPr>
          <p:nvPr>
            <p:ph type="body" idx="1"/>
          </p:nvPr>
        </p:nvSpPr>
        <p:spPr>
          <a:xfrm>
            <a:off x="311700" y="1229875"/>
            <a:ext cx="8520600" cy="3339000"/>
          </a:xfrm>
          <a:prstGeom prst="rect">
            <a:avLst/>
          </a:prstGeom>
          <a:noFill/>
          <a:ln>
            <a:noFill/>
          </a:ln>
        </p:spPr>
        <p:txBody>
          <a:bodyPr lIns="91425" tIns="91425" rIns="91425" bIns="91425" anchor="t" anchorCtr="0"/>
          <a:lstStyle>
            <a:lvl1pPr lvl="0">
              <a:lnSpc>
                <a:spcPct val="115000"/>
              </a:lnSpc>
              <a:spcBef>
                <a:spcPts val="0"/>
              </a:spcBef>
              <a:spcAft>
                <a:spcPts val="1600"/>
              </a:spcAft>
              <a:buClr>
                <a:schemeClr val="dk2"/>
              </a:buClr>
              <a:buSzPct val="100000"/>
              <a:buFont typeface="Roboto"/>
              <a:defRPr sz="1800">
                <a:solidFill>
                  <a:schemeClr val="dk2"/>
                </a:solidFill>
                <a:latin typeface="Roboto"/>
                <a:ea typeface="Roboto"/>
                <a:cs typeface="Roboto"/>
                <a:sym typeface="Roboto"/>
              </a:defRPr>
            </a:lvl1pPr>
            <a:lvl2pPr lvl="1">
              <a:lnSpc>
                <a:spcPct val="115000"/>
              </a:lnSpc>
              <a:spcBef>
                <a:spcPts val="0"/>
              </a:spcBef>
              <a:spcAft>
                <a:spcPts val="1600"/>
              </a:spcAft>
              <a:buClr>
                <a:schemeClr val="dk2"/>
              </a:buClr>
              <a:buFont typeface="Roboto"/>
              <a:defRPr>
                <a:solidFill>
                  <a:schemeClr val="dk2"/>
                </a:solidFill>
                <a:latin typeface="Roboto"/>
                <a:ea typeface="Roboto"/>
                <a:cs typeface="Roboto"/>
                <a:sym typeface="Roboto"/>
              </a:defRPr>
            </a:lvl2pPr>
            <a:lvl3pPr lvl="2">
              <a:lnSpc>
                <a:spcPct val="115000"/>
              </a:lnSpc>
              <a:spcBef>
                <a:spcPts val="0"/>
              </a:spcBef>
              <a:spcAft>
                <a:spcPts val="1600"/>
              </a:spcAft>
              <a:buClr>
                <a:schemeClr val="dk2"/>
              </a:buClr>
              <a:buFont typeface="Roboto"/>
              <a:defRPr>
                <a:solidFill>
                  <a:schemeClr val="dk2"/>
                </a:solidFill>
                <a:latin typeface="Roboto"/>
                <a:ea typeface="Roboto"/>
                <a:cs typeface="Roboto"/>
                <a:sym typeface="Roboto"/>
              </a:defRPr>
            </a:lvl3pPr>
            <a:lvl4pPr lvl="3">
              <a:lnSpc>
                <a:spcPct val="115000"/>
              </a:lnSpc>
              <a:spcBef>
                <a:spcPts val="0"/>
              </a:spcBef>
              <a:spcAft>
                <a:spcPts val="1600"/>
              </a:spcAft>
              <a:buClr>
                <a:schemeClr val="dk2"/>
              </a:buClr>
              <a:buFont typeface="Roboto"/>
              <a:defRPr>
                <a:solidFill>
                  <a:schemeClr val="dk2"/>
                </a:solidFill>
                <a:latin typeface="Roboto"/>
                <a:ea typeface="Roboto"/>
                <a:cs typeface="Roboto"/>
                <a:sym typeface="Roboto"/>
              </a:defRPr>
            </a:lvl4pPr>
            <a:lvl5pPr lvl="4">
              <a:lnSpc>
                <a:spcPct val="115000"/>
              </a:lnSpc>
              <a:spcBef>
                <a:spcPts val="0"/>
              </a:spcBef>
              <a:spcAft>
                <a:spcPts val="1600"/>
              </a:spcAft>
              <a:buClr>
                <a:schemeClr val="dk2"/>
              </a:buClr>
              <a:buFont typeface="Roboto"/>
              <a:defRPr>
                <a:solidFill>
                  <a:schemeClr val="dk2"/>
                </a:solidFill>
                <a:latin typeface="Roboto"/>
                <a:ea typeface="Roboto"/>
                <a:cs typeface="Roboto"/>
                <a:sym typeface="Roboto"/>
              </a:defRPr>
            </a:lvl5pPr>
            <a:lvl6pPr lvl="5">
              <a:lnSpc>
                <a:spcPct val="115000"/>
              </a:lnSpc>
              <a:spcBef>
                <a:spcPts val="0"/>
              </a:spcBef>
              <a:spcAft>
                <a:spcPts val="1600"/>
              </a:spcAft>
              <a:buClr>
                <a:schemeClr val="dk2"/>
              </a:buClr>
              <a:buFont typeface="Roboto"/>
              <a:defRPr>
                <a:solidFill>
                  <a:schemeClr val="dk2"/>
                </a:solidFill>
                <a:latin typeface="Roboto"/>
                <a:ea typeface="Roboto"/>
                <a:cs typeface="Roboto"/>
                <a:sym typeface="Roboto"/>
              </a:defRPr>
            </a:lvl6pPr>
            <a:lvl7pPr lvl="6">
              <a:lnSpc>
                <a:spcPct val="115000"/>
              </a:lnSpc>
              <a:spcBef>
                <a:spcPts val="0"/>
              </a:spcBef>
              <a:spcAft>
                <a:spcPts val="1600"/>
              </a:spcAft>
              <a:buClr>
                <a:schemeClr val="dk2"/>
              </a:buClr>
              <a:buFont typeface="Roboto"/>
              <a:defRPr>
                <a:solidFill>
                  <a:schemeClr val="dk2"/>
                </a:solidFill>
                <a:latin typeface="Roboto"/>
                <a:ea typeface="Roboto"/>
                <a:cs typeface="Roboto"/>
                <a:sym typeface="Roboto"/>
              </a:defRPr>
            </a:lvl7pPr>
            <a:lvl8pPr lvl="7">
              <a:lnSpc>
                <a:spcPct val="115000"/>
              </a:lnSpc>
              <a:spcBef>
                <a:spcPts val="0"/>
              </a:spcBef>
              <a:spcAft>
                <a:spcPts val="1600"/>
              </a:spcAft>
              <a:buClr>
                <a:schemeClr val="dk2"/>
              </a:buClr>
              <a:buFont typeface="Roboto"/>
              <a:defRPr>
                <a:solidFill>
                  <a:schemeClr val="dk2"/>
                </a:solidFill>
                <a:latin typeface="Roboto"/>
                <a:ea typeface="Roboto"/>
                <a:cs typeface="Roboto"/>
                <a:sym typeface="Roboto"/>
              </a:defRPr>
            </a:lvl8pPr>
            <a:lvl9pPr lvl="8">
              <a:lnSpc>
                <a:spcPct val="115000"/>
              </a:lnSpc>
              <a:spcBef>
                <a:spcPts val="0"/>
              </a:spcBef>
              <a:spcAft>
                <a:spcPts val="1600"/>
              </a:spcAft>
              <a:buClr>
                <a:schemeClr val="dk2"/>
              </a:buClr>
              <a:buFont typeface="Roboto"/>
              <a:defRPr>
                <a:solidFill>
                  <a:schemeClr val="dk2"/>
                </a:solidFill>
                <a:latin typeface="Roboto"/>
                <a:ea typeface="Roboto"/>
                <a:cs typeface="Roboto"/>
                <a:sym typeface="Roboto"/>
              </a:defRPr>
            </a:lvl9pPr>
          </a:lstStyle>
          <a:p>
            <a:endParaRPr/>
          </a:p>
        </p:txBody>
      </p:sp>
      <p:sp>
        <p:nvSpPr>
          <p:cNvPr id="8" name="Shape 8"/>
          <p:cNvSpPr txBox="1">
            <a:spLocks noGrp="1"/>
          </p:cNvSpPr>
          <p:nvPr>
            <p:ph type="sldNum" idx="12"/>
          </p:nvPr>
        </p:nvSpPr>
        <p:spPr>
          <a:xfrm>
            <a:off x="8460431" y="4651190"/>
            <a:ext cx="548700" cy="393600"/>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en" sz="1000">
                <a:solidFill>
                  <a:schemeClr val="lt1"/>
                </a:solidFill>
                <a:latin typeface="Roboto"/>
                <a:ea typeface="Roboto"/>
                <a:cs typeface="Roboto"/>
                <a:sym typeface="Roboto"/>
              </a:rPr>
              <a:t>‹#›</a:t>
            </a:fld>
            <a:endParaRPr lang="en" sz="1000">
              <a:solidFill>
                <a:schemeClr val="lt1"/>
              </a:solidFill>
              <a:latin typeface="Roboto"/>
              <a:ea typeface="Roboto"/>
              <a:cs typeface="Roboto"/>
              <a:sym typeface="Roboto"/>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6.jpg"/></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people.howstuffworks.com/water.htm"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hyperlink" Target="http://health.howstuffworks.com/pregnancy-and-parenting/pregnancy/conception/human-reproduction.ht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8761D"/>
        </a:solidFill>
        <a:effectLst/>
      </p:bgPr>
    </p:bg>
    <p:spTree>
      <p:nvGrpSpPr>
        <p:cNvPr id="1" name="Shape 84"/>
        <p:cNvGrpSpPr/>
        <p:nvPr/>
      </p:nvGrpSpPr>
      <p:grpSpPr>
        <a:xfrm>
          <a:off x="0" y="0"/>
          <a:ext cx="0" cy="0"/>
          <a:chOff x="0" y="0"/>
          <a:chExt cx="0" cy="0"/>
        </a:xfrm>
      </p:grpSpPr>
      <p:sp>
        <p:nvSpPr>
          <p:cNvPr id="85" name="Shape 85"/>
          <p:cNvSpPr txBox="1">
            <a:spLocks noGrp="1"/>
          </p:cNvSpPr>
          <p:nvPr>
            <p:ph type="ctrTitle"/>
          </p:nvPr>
        </p:nvSpPr>
        <p:spPr>
          <a:xfrm>
            <a:off x="598100" y="1775222"/>
            <a:ext cx="8222100" cy="838800"/>
          </a:xfrm>
          <a:prstGeom prst="rect">
            <a:avLst/>
          </a:prstGeom>
        </p:spPr>
        <p:txBody>
          <a:bodyPr lIns="91425" tIns="91425" rIns="91425" bIns="91425" anchor="b" anchorCtr="0">
            <a:noAutofit/>
          </a:bodyPr>
          <a:lstStyle/>
          <a:p>
            <a:pPr lvl="0" algn="ctr">
              <a:spcBef>
                <a:spcPts val="0"/>
              </a:spcBef>
              <a:buNone/>
            </a:pPr>
            <a:r>
              <a:rPr lang="en"/>
              <a:t>The Reproduction of the Lizard and the Frog</a:t>
            </a: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38761D"/>
        </a:solidFill>
        <a:effectLst/>
      </p:bgPr>
    </p:bg>
    <p:spTree>
      <p:nvGrpSpPr>
        <p:cNvPr id="1" name="Shape 90"/>
        <p:cNvGrpSpPr/>
        <p:nvPr/>
      </p:nvGrpSpPr>
      <p:grpSpPr>
        <a:xfrm>
          <a:off x="0" y="0"/>
          <a:ext cx="0" cy="0"/>
          <a:chOff x="0" y="0"/>
          <a:chExt cx="0" cy="0"/>
        </a:xfrm>
      </p:grpSpPr>
      <p:sp>
        <p:nvSpPr>
          <p:cNvPr id="91" name="Shape 91"/>
          <p:cNvSpPr txBox="1">
            <a:spLocks noGrp="1"/>
          </p:cNvSpPr>
          <p:nvPr>
            <p:ph type="title"/>
          </p:nvPr>
        </p:nvSpPr>
        <p:spPr>
          <a:xfrm>
            <a:off x="311700" y="103375"/>
            <a:ext cx="8520600" cy="607800"/>
          </a:xfrm>
          <a:prstGeom prst="rect">
            <a:avLst/>
          </a:prstGeom>
          <a:ln w="9525" cap="flat" cmpd="sng">
            <a:solidFill>
              <a:srgbClr val="38761D"/>
            </a:solidFill>
            <a:prstDash val="solid"/>
            <a:round/>
            <a:headEnd type="none" w="med" len="med"/>
            <a:tailEnd type="none" w="med" len="med"/>
          </a:ln>
        </p:spPr>
        <p:txBody>
          <a:bodyPr lIns="91425" tIns="91425" rIns="91425" bIns="91425" anchor="t" anchorCtr="0">
            <a:noAutofit/>
          </a:bodyPr>
          <a:lstStyle/>
          <a:p>
            <a:pPr lvl="0" algn="ctr">
              <a:spcBef>
                <a:spcPts val="0"/>
              </a:spcBef>
              <a:buNone/>
            </a:pPr>
            <a:r>
              <a:rPr lang="en">
                <a:solidFill>
                  <a:srgbClr val="FFFFFF"/>
                </a:solidFill>
              </a:rPr>
              <a:t>Frog</a:t>
            </a:r>
          </a:p>
        </p:txBody>
      </p:sp>
      <p:sp>
        <p:nvSpPr>
          <p:cNvPr id="92" name="Shape 92"/>
          <p:cNvSpPr txBox="1">
            <a:spLocks noGrp="1"/>
          </p:cNvSpPr>
          <p:nvPr>
            <p:ph type="body" idx="1"/>
          </p:nvPr>
        </p:nvSpPr>
        <p:spPr>
          <a:xfrm flipH="1">
            <a:off x="-69000" y="1967650"/>
            <a:ext cx="380700" cy="2601000"/>
          </a:xfrm>
          <a:prstGeom prst="rect">
            <a:avLst/>
          </a:prstGeom>
        </p:spPr>
        <p:txBody>
          <a:bodyPr lIns="91425" tIns="91425" rIns="91425" bIns="91425" anchor="t" anchorCtr="0">
            <a:noAutofit/>
          </a:bodyPr>
          <a:lstStyle/>
          <a:p>
            <a:pPr lvl="0">
              <a:spcBef>
                <a:spcPts val="0"/>
              </a:spcBef>
              <a:buNone/>
            </a:pPr>
            <a:endParaRPr/>
          </a:p>
        </p:txBody>
      </p:sp>
      <p:pic>
        <p:nvPicPr>
          <p:cNvPr id="93" name="Shape 93"/>
          <p:cNvPicPr preferRelativeResize="0"/>
          <p:nvPr/>
        </p:nvPicPr>
        <p:blipFill>
          <a:blip r:embed="rId3">
            <a:alphaModFix/>
          </a:blip>
          <a:stretch>
            <a:fillRect/>
          </a:stretch>
        </p:blipFill>
        <p:spPr>
          <a:xfrm>
            <a:off x="2454325" y="989575"/>
            <a:ext cx="4225998" cy="3811175"/>
          </a:xfrm>
          <a:prstGeom prst="rect">
            <a:avLst/>
          </a:prstGeom>
          <a:noFill/>
          <a:ln>
            <a:noFill/>
          </a:ln>
        </p:spPr>
      </p:pic>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38761D"/>
        </a:solidFill>
        <a:effectLst/>
      </p:bgPr>
    </p:bg>
    <p:spTree>
      <p:nvGrpSpPr>
        <p:cNvPr id="1" name="Shape 97"/>
        <p:cNvGrpSpPr/>
        <p:nvPr/>
      </p:nvGrpSpPr>
      <p:grpSpPr>
        <a:xfrm>
          <a:off x="0" y="0"/>
          <a:ext cx="0" cy="0"/>
          <a:chOff x="0" y="0"/>
          <a:chExt cx="0" cy="0"/>
        </a:xfrm>
      </p:grpSpPr>
      <p:sp>
        <p:nvSpPr>
          <p:cNvPr id="98" name="Shape 98"/>
          <p:cNvSpPr txBox="1">
            <a:spLocks noGrp="1"/>
          </p:cNvSpPr>
          <p:nvPr>
            <p:ph type="title"/>
          </p:nvPr>
        </p:nvSpPr>
        <p:spPr>
          <a:xfrm>
            <a:off x="311700" y="145325"/>
            <a:ext cx="8520600" cy="607800"/>
          </a:xfrm>
          <a:prstGeom prst="rect">
            <a:avLst/>
          </a:prstGeom>
        </p:spPr>
        <p:txBody>
          <a:bodyPr lIns="91425" tIns="91425" rIns="91425" bIns="91425" anchor="t" anchorCtr="0">
            <a:noAutofit/>
          </a:bodyPr>
          <a:lstStyle/>
          <a:p>
            <a:pPr lvl="0" algn="ctr">
              <a:spcBef>
                <a:spcPts val="0"/>
              </a:spcBef>
              <a:buNone/>
            </a:pPr>
            <a:r>
              <a:rPr lang="en">
                <a:solidFill>
                  <a:srgbClr val="F3F3F3"/>
                </a:solidFill>
              </a:rPr>
              <a:t>Number of Offspring</a:t>
            </a:r>
          </a:p>
        </p:txBody>
      </p:sp>
      <p:sp>
        <p:nvSpPr>
          <p:cNvPr id="99" name="Shape 99"/>
          <p:cNvSpPr txBox="1">
            <a:spLocks noGrp="1"/>
          </p:cNvSpPr>
          <p:nvPr>
            <p:ph type="body" idx="1"/>
          </p:nvPr>
        </p:nvSpPr>
        <p:spPr>
          <a:xfrm>
            <a:off x="311700" y="976725"/>
            <a:ext cx="8520600" cy="3339000"/>
          </a:xfrm>
          <a:prstGeom prst="rect">
            <a:avLst/>
          </a:prstGeom>
        </p:spPr>
        <p:txBody>
          <a:bodyPr lIns="91425" tIns="91425" rIns="91425" bIns="91425" anchor="t" anchorCtr="0">
            <a:noAutofit/>
          </a:bodyPr>
          <a:lstStyle/>
          <a:p>
            <a:pPr lvl="0">
              <a:spcBef>
                <a:spcPts val="0"/>
              </a:spcBef>
              <a:buNone/>
            </a:pPr>
            <a:r>
              <a:rPr lang="en">
                <a:solidFill>
                  <a:srgbClr val="F3F3F3"/>
                </a:solidFill>
                <a:latin typeface="Arial"/>
                <a:ea typeface="Arial"/>
                <a:cs typeface="Arial"/>
                <a:sym typeface="Arial"/>
              </a:rPr>
              <a:t>A female frog lays eggs under water, usually in the spring. She may lay as many as </a:t>
            </a:r>
            <a:r>
              <a:rPr lang="en" b="1">
                <a:solidFill>
                  <a:srgbClr val="F3F3F3"/>
                </a:solidFill>
                <a:latin typeface="Arial"/>
                <a:ea typeface="Arial"/>
                <a:cs typeface="Arial"/>
                <a:sym typeface="Arial"/>
              </a:rPr>
              <a:t>20,000 eggs</a:t>
            </a:r>
            <a:r>
              <a:rPr lang="en">
                <a:solidFill>
                  <a:srgbClr val="F3F3F3"/>
                </a:solidFill>
                <a:latin typeface="Arial"/>
                <a:ea typeface="Arial"/>
                <a:cs typeface="Arial"/>
                <a:sym typeface="Arial"/>
              </a:rPr>
              <a:t>.</a:t>
            </a:r>
          </a:p>
        </p:txBody>
      </p:sp>
      <p:pic>
        <p:nvPicPr>
          <p:cNvPr id="100" name="Shape 100"/>
          <p:cNvPicPr preferRelativeResize="0"/>
          <p:nvPr/>
        </p:nvPicPr>
        <p:blipFill>
          <a:blip r:embed="rId3">
            <a:alphaModFix/>
          </a:blip>
          <a:stretch>
            <a:fillRect/>
          </a:stretch>
        </p:blipFill>
        <p:spPr>
          <a:xfrm>
            <a:off x="4380292" y="1432575"/>
            <a:ext cx="4452007" cy="3339000"/>
          </a:xfrm>
          <a:prstGeom prst="rect">
            <a:avLst/>
          </a:prstGeom>
          <a:noFill/>
          <a:ln>
            <a:noFill/>
          </a:ln>
        </p:spPr>
      </p:pic>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38761D"/>
        </a:solidFill>
        <a:effectLst/>
      </p:bgPr>
    </p:bg>
    <p:spTree>
      <p:nvGrpSpPr>
        <p:cNvPr id="1" name="Shape 104"/>
        <p:cNvGrpSpPr/>
        <p:nvPr/>
      </p:nvGrpSpPr>
      <p:grpSpPr>
        <a:xfrm>
          <a:off x="0" y="0"/>
          <a:ext cx="0" cy="0"/>
          <a:chOff x="0" y="0"/>
          <a:chExt cx="0" cy="0"/>
        </a:xfrm>
      </p:grpSpPr>
      <p:pic>
        <p:nvPicPr>
          <p:cNvPr id="105" name="Shape 105"/>
          <p:cNvPicPr preferRelativeResize="0"/>
          <p:nvPr/>
        </p:nvPicPr>
        <p:blipFill>
          <a:blip r:embed="rId3">
            <a:alphaModFix/>
          </a:blip>
          <a:stretch>
            <a:fillRect/>
          </a:stretch>
        </p:blipFill>
        <p:spPr>
          <a:xfrm>
            <a:off x="2577525" y="1551925"/>
            <a:ext cx="3988950" cy="2981725"/>
          </a:xfrm>
          <a:prstGeom prst="rect">
            <a:avLst/>
          </a:prstGeom>
          <a:noFill/>
          <a:ln>
            <a:noFill/>
          </a:ln>
        </p:spPr>
      </p:pic>
      <p:sp>
        <p:nvSpPr>
          <p:cNvPr id="106" name="Shape 106"/>
          <p:cNvSpPr txBox="1">
            <a:spLocks noGrp="1"/>
          </p:cNvSpPr>
          <p:nvPr>
            <p:ph type="title"/>
          </p:nvPr>
        </p:nvSpPr>
        <p:spPr>
          <a:xfrm>
            <a:off x="311700" y="99300"/>
            <a:ext cx="8520600" cy="607800"/>
          </a:xfrm>
          <a:prstGeom prst="rect">
            <a:avLst/>
          </a:prstGeom>
        </p:spPr>
        <p:txBody>
          <a:bodyPr lIns="91425" tIns="91425" rIns="91425" bIns="91425" anchor="t" anchorCtr="0">
            <a:noAutofit/>
          </a:bodyPr>
          <a:lstStyle/>
          <a:p>
            <a:pPr lvl="0" algn="ctr">
              <a:spcBef>
                <a:spcPts val="0"/>
              </a:spcBef>
              <a:buNone/>
            </a:pPr>
            <a:r>
              <a:rPr lang="en">
                <a:solidFill>
                  <a:srgbClr val="FFFFFF"/>
                </a:solidFill>
              </a:rPr>
              <a:t>Frequency of Reproductive Cycle</a:t>
            </a:r>
          </a:p>
        </p:txBody>
      </p:sp>
      <p:sp>
        <p:nvSpPr>
          <p:cNvPr id="107" name="Shape 107"/>
          <p:cNvSpPr txBox="1">
            <a:spLocks noGrp="1"/>
          </p:cNvSpPr>
          <p:nvPr>
            <p:ph type="body" idx="1"/>
          </p:nvPr>
        </p:nvSpPr>
        <p:spPr>
          <a:xfrm>
            <a:off x="311700" y="707100"/>
            <a:ext cx="8520600" cy="3339000"/>
          </a:xfrm>
          <a:prstGeom prst="rect">
            <a:avLst/>
          </a:prstGeom>
        </p:spPr>
        <p:txBody>
          <a:bodyPr lIns="91425" tIns="91425" rIns="91425" bIns="91425" anchor="t" anchorCtr="0">
            <a:noAutofit/>
          </a:bodyPr>
          <a:lstStyle/>
          <a:p>
            <a:pPr lvl="0" algn="just">
              <a:spcBef>
                <a:spcPts val="0"/>
              </a:spcBef>
              <a:buNone/>
            </a:pPr>
            <a:r>
              <a:rPr lang="en" sz="1400">
                <a:solidFill>
                  <a:srgbClr val="FFFFFF"/>
                </a:solidFill>
                <a:latin typeface="Arial"/>
                <a:ea typeface="Arial"/>
                <a:cs typeface="Arial"/>
                <a:sym typeface="Arial"/>
              </a:rPr>
              <a:t>There are variations on the basic frog reproductive cycle in species found in the Australian tropical rainforest. The Stony Creek Frog</a:t>
            </a:r>
            <a:r>
              <a:rPr lang="en" sz="1400" i="1">
                <a:solidFill>
                  <a:srgbClr val="FFFFFF"/>
                </a:solidFill>
                <a:latin typeface="Arial"/>
                <a:ea typeface="Arial"/>
                <a:cs typeface="Arial"/>
                <a:sym typeface="Arial"/>
              </a:rPr>
              <a:t> Litoria leseuri</a:t>
            </a:r>
            <a:r>
              <a:rPr lang="en" sz="1400">
                <a:solidFill>
                  <a:srgbClr val="FFFFFF"/>
                </a:solidFill>
                <a:latin typeface="Arial"/>
                <a:ea typeface="Arial"/>
                <a:cs typeface="Arial"/>
                <a:sym typeface="Arial"/>
              </a:rPr>
              <a:t> actually builds a nest separate but close to the creek to mate and lay her eggs. Some frogs have developed reproductive cycles that rely less directly on water. The Barred Frogs </a:t>
            </a:r>
            <a:r>
              <a:rPr lang="en" sz="1400" i="1">
                <a:solidFill>
                  <a:srgbClr val="FFFFFF"/>
                </a:solidFill>
                <a:latin typeface="Arial"/>
                <a:ea typeface="Arial"/>
                <a:cs typeface="Arial"/>
                <a:sym typeface="Arial"/>
              </a:rPr>
              <a:t>Mixophys</a:t>
            </a:r>
            <a:r>
              <a:rPr lang="en" sz="1400">
                <a:solidFill>
                  <a:srgbClr val="FFFFFF"/>
                </a:solidFill>
                <a:latin typeface="Arial"/>
                <a:ea typeface="Arial"/>
                <a:cs typeface="Arial"/>
                <a:sym typeface="Arial"/>
              </a:rPr>
              <a:t> spp. actually lay their eggs out of the water. They are, however, near the edge, so the tadpoles are eventually washed in. Some frogs have developed reproductive cycles that can occur even further from the water. The Microhylid family is often referred to as ‘nursery frogs’. This is because they have the unusual reproductive strategy of laying eggs that hatch directly into little frogs; they skip the usual larval stage of the tadpole, having no need for a complete aquatic environment in their moist rainforest habitat. Some species, such as </a:t>
            </a:r>
            <a:r>
              <a:rPr lang="en" sz="1400" i="1">
                <a:solidFill>
                  <a:srgbClr val="FFFFFF"/>
                </a:solidFill>
                <a:latin typeface="Arial"/>
                <a:ea typeface="Arial"/>
                <a:cs typeface="Arial"/>
                <a:sym typeface="Arial"/>
              </a:rPr>
              <a:t>Spheophryne fryi</a:t>
            </a:r>
            <a:r>
              <a:rPr lang="en" sz="1400">
                <a:solidFill>
                  <a:srgbClr val="FFFFFF"/>
                </a:solidFill>
                <a:latin typeface="Arial"/>
                <a:ea typeface="Arial"/>
                <a:cs typeface="Arial"/>
                <a:sym typeface="Arial"/>
              </a:rPr>
              <a:t>, have been observed guarding their nests of eggs.</a:t>
            </a: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38761D"/>
        </a:solidFill>
        <a:effectLst/>
      </p:bgPr>
    </p:bg>
    <p:spTree>
      <p:nvGrpSpPr>
        <p:cNvPr id="1" name="Shape 111"/>
        <p:cNvGrpSpPr/>
        <p:nvPr/>
      </p:nvGrpSpPr>
      <p:grpSpPr>
        <a:xfrm>
          <a:off x="0" y="0"/>
          <a:ext cx="0" cy="0"/>
          <a:chOff x="0" y="0"/>
          <a:chExt cx="0" cy="0"/>
        </a:xfrm>
      </p:grpSpPr>
      <p:sp>
        <p:nvSpPr>
          <p:cNvPr id="112" name="Shape 112"/>
          <p:cNvSpPr txBox="1">
            <a:spLocks noGrp="1"/>
          </p:cNvSpPr>
          <p:nvPr>
            <p:ph type="title"/>
          </p:nvPr>
        </p:nvSpPr>
        <p:spPr>
          <a:xfrm>
            <a:off x="311700" y="110825"/>
            <a:ext cx="8520600" cy="607800"/>
          </a:xfrm>
          <a:prstGeom prst="rect">
            <a:avLst/>
          </a:prstGeom>
        </p:spPr>
        <p:txBody>
          <a:bodyPr lIns="91425" tIns="91425" rIns="91425" bIns="91425" anchor="t" anchorCtr="0">
            <a:noAutofit/>
          </a:bodyPr>
          <a:lstStyle/>
          <a:p>
            <a:pPr lvl="0" algn="ctr">
              <a:spcBef>
                <a:spcPts val="0"/>
              </a:spcBef>
              <a:buNone/>
            </a:pPr>
            <a:r>
              <a:rPr lang="en">
                <a:solidFill>
                  <a:srgbClr val="FFFFFF"/>
                </a:solidFill>
              </a:rPr>
              <a:t>Structures that are Involved in Reproduction</a:t>
            </a:r>
          </a:p>
        </p:txBody>
      </p:sp>
      <p:sp>
        <p:nvSpPr>
          <p:cNvPr id="113" name="Shape 113"/>
          <p:cNvSpPr txBox="1">
            <a:spLocks noGrp="1"/>
          </p:cNvSpPr>
          <p:nvPr>
            <p:ph type="body" idx="1"/>
          </p:nvPr>
        </p:nvSpPr>
        <p:spPr>
          <a:xfrm>
            <a:off x="311700" y="1229875"/>
            <a:ext cx="4164300" cy="3339000"/>
          </a:xfrm>
          <a:prstGeom prst="rect">
            <a:avLst/>
          </a:prstGeom>
        </p:spPr>
        <p:txBody>
          <a:bodyPr lIns="91425" tIns="91425" rIns="91425" bIns="91425" anchor="t" anchorCtr="0">
            <a:noAutofit/>
          </a:bodyPr>
          <a:lstStyle/>
          <a:p>
            <a:pPr lvl="0" algn="just">
              <a:spcBef>
                <a:spcPts val="0"/>
              </a:spcBef>
              <a:buNone/>
            </a:pPr>
            <a:r>
              <a:rPr lang="en" sz="1400">
                <a:solidFill>
                  <a:srgbClr val="F3F3F3"/>
                </a:solidFill>
                <a:latin typeface="Arial"/>
                <a:ea typeface="Arial"/>
                <a:cs typeface="Arial"/>
                <a:sym typeface="Arial"/>
              </a:rPr>
              <a:t>At the right you see two mating treefrogs. They are Squirrel Treefrogs, </a:t>
            </a:r>
            <a:r>
              <a:rPr lang="en" sz="1400" i="1">
                <a:solidFill>
                  <a:srgbClr val="F3F3F3"/>
                </a:solidFill>
                <a:latin typeface="Arial"/>
                <a:ea typeface="Arial"/>
                <a:cs typeface="Arial"/>
                <a:sym typeface="Arial"/>
              </a:rPr>
              <a:t>Hyla squirella</a:t>
            </a:r>
            <a:r>
              <a:rPr lang="en" sz="1400">
                <a:solidFill>
                  <a:srgbClr val="F3F3F3"/>
                </a:solidFill>
                <a:latin typeface="Arial"/>
                <a:ea typeface="Arial"/>
                <a:cs typeface="Arial"/>
                <a:sym typeface="Arial"/>
              </a:rPr>
              <a:t>. The smaller male is on top. As you can see in the photograph, when frogs mate, the male grasps the female's trunk with his forelimbs. The technical name for this special kind of embrace is amplexus. A more general term for fertilization accomplished outside the female's body, and therefore including amplexus, is external fertilization. Frogs and toads don't have penises. During amplexus the female discharges eggs usually into water while the male sheds sperms over the eggs.</a:t>
            </a:r>
          </a:p>
        </p:txBody>
      </p:sp>
      <p:pic>
        <p:nvPicPr>
          <p:cNvPr id="114" name="Shape 114"/>
          <p:cNvPicPr preferRelativeResize="0"/>
          <p:nvPr/>
        </p:nvPicPr>
        <p:blipFill>
          <a:blip r:embed="rId3">
            <a:alphaModFix/>
          </a:blip>
          <a:stretch>
            <a:fillRect/>
          </a:stretch>
        </p:blipFill>
        <p:spPr>
          <a:xfrm>
            <a:off x="5260598" y="1009100"/>
            <a:ext cx="3468126" cy="3780550"/>
          </a:xfrm>
          <a:prstGeom prst="rect">
            <a:avLst/>
          </a:prstGeom>
          <a:noFill/>
          <a:ln>
            <a:noFill/>
          </a:ln>
        </p:spPr>
      </p:pic>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38761D"/>
        </a:solidFill>
        <a:effectLst/>
      </p:bgPr>
    </p:bg>
    <p:spTree>
      <p:nvGrpSpPr>
        <p:cNvPr id="1" name="Shape 118"/>
        <p:cNvGrpSpPr/>
        <p:nvPr/>
      </p:nvGrpSpPr>
      <p:grpSpPr>
        <a:xfrm>
          <a:off x="0" y="0"/>
          <a:ext cx="0" cy="0"/>
          <a:chOff x="0" y="0"/>
          <a:chExt cx="0" cy="0"/>
        </a:xfrm>
      </p:grpSpPr>
      <p:sp>
        <p:nvSpPr>
          <p:cNvPr id="119" name="Shape 119"/>
          <p:cNvSpPr txBox="1">
            <a:spLocks noGrp="1"/>
          </p:cNvSpPr>
          <p:nvPr>
            <p:ph type="title"/>
          </p:nvPr>
        </p:nvSpPr>
        <p:spPr>
          <a:xfrm>
            <a:off x="311700" y="145350"/>
            <a:ext cx="8520600" cy="607800"/>
          </a:xfrm>
          <a:prstGeom prst="rect">
            <a:avLst/>
          </a:prstGeom>
        </p:spPr>
        <p:txBody>
          <a:bodyPr lIns="91425" tIns="91425" rIns="91425" bIns="91425" anchor="t" anchorCtr="0">
            <a:noAutofit/>
          </a:bodyPr>
          <a:lstStyle/>
          <a:p>
            <a:pPr lvl="0" algn="ctr">
              <a:spcBef>
                <a:spcPts val="0"/>
              </a:spcBef>
              <a:buNone/>
            </a:pPr>
            <a:r>
              <a:rPr lang="en">
                <a:solidFill>
                  <a:srgbClr val="EFEFEF"/>
                </a:solidFill>
              </a:rPr>
              <a:t>Age of Sexual Maturity</a:t>
            </a:r>
          </a:p>
        </p:txBody>
      </p:sp>
      <p:sp>
        <p:nvSpPr>
          <p:cNvPr id="120" name="Shape 120"/>
          <p:cNvSpPr txBox="1">
            <a:spLocks noGrp="1"/>
          </p:cNvSpPr>
          <p:nvPr>
            <p:ph type="body" idx="1"/>
          </p:nvPr>
        </p:nvSpPr>
        <p:spPr>
          <a:xfrm>
            <a:off x="311700" y="902250"/>
            <a:ext cx="8520600" cy="3339000"/>
          </a:xfrm>
          <a:prstGeom prst="rect">
            <a:avLst/>
          </a:prstGeom>
        </p:spPr>
        <p:txBody>
          <a:bodyPr lIns="91425" tIns="91425" rIns="91425" bIns="91425" anchor="t" anchorCtr="0">
            <a:noAutofit/>
          </a:bodyPr>
          <a:lstStyle/>
          <a:p>
            <a:pPr lvl="0">
              <a:spcBef>
                <a:spcPts val="0"/>
              </a:spcBef>
              <a:buNone/>
            </a:pPr>
            <a:r>
              <a:rPr lang="en" sz="1400">
                <a:solidFill>
                  <a:srgbClr val="FFFFFF"/>
                </a:solidFill>
                <a:latin typeface="Arial"/>
                <a:ea typeface="Arial"/>
                <a:cs typeface="Arial"/>
                <a:sym typeface="Arial"/>
              </a:rPr>
              <a:t>Males reached sexual maturity at two years of age, although sometimes they can reach it at only one year of age. Females reached sexual maturity at two years of age with an average.</a:t>
            </a:r>
          </a:p>
        </p:txBody>
      </p:sp>
      <p:pic>
        <p:nvPicPr>
          <p:cNvPr id="121" name="Shape 121"/>
          <p:cNvPicPr preferRelativeResize="0"/>
          <p:nvPr/>
        </p:nvPicPr>
        <p:blipFill>
          <a:blip r:embed="rId3">
            <a:alphaModFix/>
          </a:blip>
          <a:stretch>
            <a:fillRect/>
          </a:stretch>
        </p:blipFill>
        <p:spPr>
          <a:xfrm>
            <a:off x="4617563" y="1907975"/>
            <a:ext cx="4000987" cy="2625674"/>
          </a:xfrm>
          <a:prstGeom prst="rect">
            <a:avLst/>
          </a:prstGeom>
          <a:noFill/>
          <a:ln>
            <a:noFill/>
          </a:ln>
        </p:spPr>
      </p:pic>
      <p:pic>
        <p:nvPicPr>
          <p:cNvPr id="122" name="Shape 122"/>
          <p:cNvPicPr preferRelativeResize="0"/>
          <p:nvPr/>
        </p:nvPicPr>
        <p:blipFill>
          <a:blip r:embed="rId4">
            <a:alphaModFix/>
          </a:blip>
          <a:stretch>
            <a:fillRect/>
          </a:stretch>
        </p:blipFill>
        <p:spPr>
          <a:xfrm>
            <a:off x="427275" y="1907975"/>
            <a:ext cx="4000975" cy="2613140"/>
          </a:xfrm>
          <a:prstGeom prst="rect">
            <a:avLst/>
          </a:prstGeom>
          <a:noFill/>
          <a:ln>
            <a:noFill/>
          </a:ln>
        </p:spPr>
      </p:pic>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38761D"/>
        </a:solidFill>
        <a:effectLst/>
      </p:bgPr>
    </p:bg>
    <p:spTree>
      <p:nvGrpSpPr>
        <p:cNvPr id="1" name="Shape 126"/>
        <p:cNvGrpSpPr/>
        <p:nvPr/>
      </p:nvGrpSpPr>
      <p:grpSpPr>
        <a:xfrm>
          <a:off x="0" y="0"/>
          <a:ext cx="0" cy="0"/>
          <a:chOff x="0" y="0"/>
          <a:chExt cx="0" cy="0"/>
        </a:xfrm>
      </p:grpSpPr>
      <p:sp>
        <p:nvSpPr>
          <p:cNvPr id="127" name="Shape 127"/>
          <p:cNvSpPr txBox="1">
            <a:spLocks noGrp="1"/>
          </p:cNvSpPr>
          <p:nvPr>
            <p:ph type="title"/>
          </p:nvPr>
        </p:nvSpPr>
        <p:spPr>
          <a:xfrm>
            <a:off x="311700" y="168375"/>
            <a:ext cx="8520600" cy="607800"/>
          </a:xfrm>
          <a:prstGeom prst="rect">
            <a:avLst/>
          </a:prstGeom>
        </p:spPr>
        <p:txBody>
          <a:bodyPr lIns="91425" tIns="91425" rIns="91425" bIns="91425" anchor="t" anchorCtr="0">
            <a:noAutofit/>
          </a:bodyPr>
          <a:lstStyle/>
          <a:p>
            <a:pPr lvl="0" algn="ctr">
              <a:spcBef>
                <a:spcPts val="0"/>
              </a:spcBef>
              <a:buNone/>
            </a:pPr>
            <a:r>
              <a:rPr lang="en">
                <a:solidFill>
                  <a:srgbClr val="F3F3F3"/>
                </a:solidFill>
              </a:rPr>
              <a:t>Length of Gestation</a:t>
            </a:r>
          </a:p>
        </p:txBody>
      </p:sp>
      <p:sp>
        <p:nvSpPr>
          <p:cNvPr id="128" name="Shape 128"/>
          <p:cNvSpPr txBox="1">
            <a:spLocks noGrp="1"/>
          </p:cNvSpPr>
          <p:nvPr>
            <p:ph type="body" idx="1"/>
          </p:nvPr>
        </p:nvSpPr>
        <p:spPr>
          <a:xfrm>
            <a:off x="311700" y="776175"/>
            <a:ext cx="8520600" cy="3339000"/>
          </a:xfrm>
          <a:prstGeom prst="rect">
            <a:avLst/>
          </a:prstGeom>
        </p:spPr>
        <p:txBody>
          <a:bodyPr lIns="91425" tIns="91425" rIns="91425" bIns="91425" anchor="t" anchorCtr="0">
            <a:noAutofit/>
          </a:bodyPr>
          <a:lstStyle/>
          <a:p>
            <a:pPr lvl="0" algn="just">
              <a:spcBef>
                <a:spcPts val="0"/>
              </a:spcBef>
              <a:buNone/>
            </a:pPr>
            <a:r>
              <a:rPr lang="en" sz="1400">
                <a:solidFill>
                  <a:srgbClr val="FFFFFF"/>
                </a:solidFill>
                <a:latin typeface="Arial"/>
                <a:ea typeface="Arial"/>
                <a:cs typeface="Arial"/>
                <a:sym typeface="Arial"/>
              </a:rPr>
              <a:t>Female frogs have two ovaries and a pair of oviducts in their reproductive system, located beside the kidneys. The female frog creates 2,000 to 20,000 eggs that she retains inside her body from late summer until spring, preparing for breeding season. From late summer until the spring, the eggs mature inside the frog's body until mating season begins. If the mature eggs stay inside the ovaries beyond a normal breeding season, the eggs begin to deteriorate, or cytolize.</a:t>
            </a:r>
          </a:p>
        </p:txBody>
      </p:sp>
      <p:pic>
        <p:nvPicPr>
          <p:cNvPr id="129" name="Shape 129"/>
          <p:cNvPicPr preferRelativeResize="0"/>
          <p:nvPr/>
        </p:nvPicPr>
        <p:blipFill>
          <a:blip r:embed="rId3">
            <a:alphaModFix/>
          </a:blip>
          <a:stretch>
            <a:fillRect/>
          </a:stretch>
        </p:blipFill>
        <p:spPr>
          <a:xfrm>
            <a:off x="2727862" y="2228000"/>
            <a:ext cx="3688275" cy="2593325"/>
          </a:xfrm>
          <a:prstGeom prst="rect">
            <a:avLst/>
          </a:prstGeom>
          <a:noFill/>
          <a:ln>
            <a:noFill/>
          </a:ln>
        </p:spPr>
      </p:pic>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38761D"/>
        </a:solidFill>
        <a:effectLst/>
      </p:bgPr>
    </p:bg>
    <p:spTree>
      <p:nvGrpSpPr>
        <p:cNvPr id="1" name="Shape 133"/>
        <p:cNvGrpSpPr/>
        <p:nvPr/>
      </p:nvGrpSpPr>
      <p:grpSpPr>
        <a:xfrm>
          <a:off x="0" y="0"/>
          <a:ext cx="0" cy="0"/>
          <a:chOff x="0" y="0"/>
          <a:chExt cx="0" cy="0"/>
        </a:xfrm>
      </p:grpSpPr>
      <p:sp>
        <p:nvSpPr>
          <p:cNvPr id="134" name="Shape 134"/>
          <p:cNvSpPr txBox="1">
            <a:spLocks noGrp="1"/>
          </p:cNvSpPr>
          <p:nvPr>
            <p:ph type="title"/>
          </p:nvPr>
        </p:nvSpPr>
        <p:spPr>
          <a:xfrm>
            <a:off x="311700" y="410000"/>
            <a:ext cx="8520600" cy="607800"/>
          </a:xfrm>
          <a:prstGeom prst="rect">
            <a:avLst/>
          </a:prstGeom>
        </p:spPr>
        <p:txBody>
          <a:bodyPr lIns="91425" tIns="91425" rIns="91425" bIns="91425" anchor="t" anchorCtr="0">
            <a:noAutofit/>
          </a:bodyPr>
          <a:lstStyle/>
          <a:p>
            <a:pPr lvl="0" algn="ctr">
              <a:spcBef>
                <a:spcPts val="0"/>
              </a:spcBef>
              <a:buNone/>
            </a:pPr>
            <a:r>
              <a:rPr lang="en">
                <a:solidFill>
                  <a:srgbClr val="FFFFFF"/>
                </a:solidFill>
              </a:rPr>
              <a:t>Length of the Period of Offspring Dependency</a:t>
            </a:r>
          </a:p>
        </p:txBody>
      </p:sp>
      <p:sp>
        <p:nvSpPr>
          <p:cNvPr id="135" name="Shape 135"/>
          <p:cNvSpPr txBox="1">
            <a:spLocks noGrp="1"/>
          </p:cNvSpPr>
          <p:nvPr>
            <p:ph type="body" idx="1"/>
          </p:nvPr>
        </p:nvSpPr>
        <p:spPr>
          <a:xfrm>
            <a:off x="311700" y="1229875"/>
            <a:ext cx="8520600" cy="3339000"/>
          </a:xfrm>
          <a:prstGeom prst="rect">
            <a:avLst/>
          </a:prstGeom>
        </p:spPr>
        <p:txBody>
          <a:bodyPr lIns="91425" tIns="91425" rIns="91425" bIns="91425" anchor="t" anchorCtr="0">
            <a:noAutofit/>
          </a:bodyPr>
          <a:lstStyle/>
          <a:p>
            <a:pPr lvl="0">
              <a:spcBef>
                <a:spcPts val="0"/>
              </a:spcBef>
              <a:buNone/>
            </a:pPr>
            <a:r>
              <a:rPr lang="en">
                <a:solidFill>
                  <a:srgbClr val="FFFFFF"/>
                </a:solidFill>
              </a:rPr>
              <a:t>4 months of dependency.</a:t>
            </a:r>
          </a:p>
        </p:txBody>
      </p:sp>
      <p:pic>
        <p:nvPicPr>
          <p:cNvPr id="136" name="Shape 136"/>
          <p:cNvPicPr preferRelativeResize="0"/>
          <p:nvPr/>
        </p:nvPicPr>
        <p:blipFill>
          <a:blip r:embed="rId3">
            <a:alphaModFix/>
          </a:blip>
          <a:stretch>
            <a:fillRect/>
          </a:stretch>
        </p:blipFill>
        <p:spPr>
          <a:xfrm>
            <a:off x="4456724" y="1065362"/>
            <a:ext cx="3851125" cy="3668027"/>
          </a:xfrm>
          <a:prstGeom prst="rect">
            <a:avLst/>
          </a:prstGeom>
          <a:noFill/>
          <a:ln>
            <a:noFill/>
          </a:ln>
        </p:spPr>
      </p:pic>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38761D"/>
        </a:solidFill>
        <a:effectLst/>
      </p:bgPr>
    </p:bg>
    <p:spTree>
      <p:nvGrpSpPr>
        <p:cNvPr id="1" name="Shape 140"/>
        <p:cNvGrpSpPr/>
        <p:nvPr/>
      </p:nvGrpSpPr>
      <p:grpSpPr>
        <a:xfrm>
          <a:off x="0" y="0"/>
          <a:ext cx="0" cy="0"/>
          <a:chOff x="0" y="0"/>
          <a:chExt cx="0" cy="0"/>
        </a:xfrm>
      </p:grpSpPr>
      <p:sp>
        <p:nvSpPr>
          <p:cNvPr id="141" name="Shape 141"/>
          <p:cNvSpPr txBox="1">
            <a:spLocks noGrp="1"/>
          </p:cNvSpPr>
          <p:nvPr>
            <p:ph type="title"/>
          </p:nvPr>
        </p:nvSpPr>
        <p:spPr>
          <a:xfrm>
            <a:off x="311700" y="248925"/>
            <a:ext cx="8520600" cy="607800"/>
          </a:xfrm>
          <a:prstGeom prst="rect">
            <a:avLst/>
          </a:prstGeom>
        </p:spPr>
        <p:txBody>
          <a:bodyPr lIns="91425" tIns="91425" rIns="91425" bIns="91425" anchor="t" anchorCtr="0">
            <a:noAutofit/>
          </a:bodyPr>
          <a:lstStyle/>
          <a:p>
            <a:pPr lvl="0" algn="ctr">
              <a:spcBef>
                <a:spcPts val="0"/>
              </a:spcBef>
              <a:buNone/>
            </a:pPr>
            <a:r>
              <a:rPr lang="en">
                <a:solidFill>
                  <a:srgbClr val="F3F3F3"/>
                </a:solidFill>
              </a:rPr>
              <a:t>Life Span of Individuals</a:t>
            </a:r>
          </a:p>
        </p:txBody>
      </p:sp>
      <p:sp>
        <p:nvSpPr>
          <p:cNvPr id="142" name="Shape 142"/>
          <p:cNvSpPr txBox="1">
            <a:spLocks noGrp="1"/>
          </p:cNvSpPr>
          <p:nvPr>
            <p:ph type="body" idx="1"/>
          </p:nvPr>
        </p:nvSpPr>
        <p:spPr>
          <a:xfrm>
            <a:off x="311700" y="1229875"/>
            <a:ext cx="8520600" cy="3339000"/>
          </a:xfrm>
          <a:prstGeom prst="rect">
            <a:avLst/>
          </a:prstGeom>
        </p:spPr>
        <p:txBody>
          <a:bodyPr lIns="91425" tIns="91425" rIns="91425" bIns="91425" anchor="t" anchorCtr="0">
            <a:noAutofit/>
          </a:bodyPr>
          <a:lstStyle/>
          <a:p>
            <a:pPr lvl="0" rtl="0">
              <a:lnSpc>
                <a:spcPct val="140000"/>
              </a:lnSpc>
              <a:spcBef>
                <a:spcPts val="0"/>
              </a:spcBef>
              <a:spcAft>
                <a:spcPts val="0"/>
              </a:spcAft>
              <a:buNone/>
            </a:pPr>
            <a:r>
              <a:rPr lang="en" sz="1400" b="1">
                <a:solidFill>
                  <a:srgbClr val="F3F3F3"/>
                </a:solidFill>
                <a:latin typeface="Trebuchet MS"/>
                <a:ea typeface="Trebuchet MS"/>
                <a:cs typeface="Trebuchet MS"/>
                <a:sym typeface="Trebuchet MS"/>
              </a:rPr>
              <a:t>Range lifespan Status: captivity</a:t>
            </a:r>
          </a:p>
          <a:p>
            <a:pPr lvl="0" rtl="0">
              <a:lnSpc>
                <a:spcPct val="140000"/>
              </a:lnSpc>
              <a:spcBef>
                <a:spcPts val="0"/>
              </a:spcBef>
              <a:spcAft>
                <a:spcPts val="0"/>
              </a:spcAft>
              <a:buNone/>
            </a:pPr>
            <a:r>
              <a:rPr lang="en" sz="1400">
                <a:solidFill>
                  <a:srgbClr val="F3F3F3"/>
                </a:solidFill>
                <a:latin typeface="Trebuchet MS"/>
                <a:ea typeface="Trebuchet MS"/>
                <a:cs typeface="Trebuchet MS"/>
                <a:sym typeface="Trebuchet MS"/>
              </a:rPr>
              <a:t>10.0 (high) years</a:t>
            </a:r>
          </a:p>
          <a:p>
            <a:pPr lvl="0" rtl="0">
              <a:lnSpc>
                <a:spcPct val="140000"/>
              </a:lnSpc>
              <a:spcBef>
                <a:spcPts val="0"/>
              </a:spcBef>
              <a:spcAft>
                <a:spcPts val="0"/>
              </a:spcAft>
              <a:buNone/>
            </a:pPr>
            <a:r>
              <a:rPr lang="en" sz="1400" b="1">
                <a:solidFill>
                  <a:srgbClr val="F3F3F3"/>
                </a:solidFill>
                <a:latin typeface="Trebuchet MS"/>
                <a:ea typeface="Trebuchet MS"/>
                <a:cs typeface="Trebuchet MS"/>
                <a:sym typeface="Trebuchet MS"/>
              </a:rPr>
              <a:t>Range lifespan Status: wild</a:t>
            </a:r>
          </a:p>
          <a:p>
            <a:pPr lvl="0" rtl="0">
              <a:lnSpc>
                <a:spcPct val="140000"/>
              </a:lnSpc>
              <a:spcBef>
                <a:spcPts val="0"/>
              </a:spcBef>
              <a:spcAft>
                <a:spcPts val="0"/>
              </a:spcAft>
              <a:buNone/>
            </a:pPr>
            <a:r>
              <a:rPr lang="en" sz="1400">
                <a:solidFill>
                  <a:srgbClr val="F3F3F3"/>
                </a:solidFill>
                <a:latin typeface="Trebuchet MS"/>
                <a:ea typeface="Trebuchet MS"/>
                <a:cs typeface="Trebuchet MS"/>
                <a:sym typeface="Trebuchet MS"/>
              </a:rPr>
              <a:t>6 (high) years</a:t>
            </a:r>
          </a:p>
          <a:p>
            <a:pPr lvl="0">
              <a:spcBef>
                <a:spcPts val="0"/>
              </a:spcBef>
              <a:buNone/>
            </a:pPr>
            <a:endParaRPr/>
          </a:p>
        </p:txBody>
      </p:sp>
      <p:pic>
        <p:nvPicPr>
          <p:cNvPr id="143" name="Shape 143"/>
          <p:cNvPicPr preferRelativeResize="0"/>
          <p:nvPr/>
        </p:nvPicPr>
        <p:blipFill>
          <a:blip r:embed="rId3">
            <a:alphaModFix/>
          </a:blip>
          <a:stretch>
            <a:fillRect/>
          </a:stretch>
        </p:blipFill>
        <p:spPr>
          <a:xfrm>
            <a:off x="3230692" y="1128301"/>
            <a:ext cx="5601608" cy="3542150"/>
          </a:xfrm>
          <a:prstGeom prst="rect">
            <a:avLst/>
          </a:prstGeom>
          <a:noFill/>
          <a:ln>
            <a:noFill/>
          </a:ln>
        </p:spPr>
      </p:pic>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38761D"/>
        </a:solidFill>
        <a:effectLst/>
      </p:bgPr>
    </p:bg>
    <p:spTree>
      <p:nvGrpSpPr>
        <p:cNvPr id="1" name="Shape 147"/>
        <p:cNvGrpSpPr/>
        <p:nvPr/>
      </p:nvGrpSpPr>
      <p:grpSpPr>
        <a:xfrm>
          <a:off x="0" y="0"/>
          <a:ext cx="0" cy="0"/>
          <a:chOff x="0" y="0"/>
          <a:chExt cx="0" cy="0"/>
        </a:xfrm>
      </p:grpSpPr>
      <p:sp>
        <p:nvSpPr>
          <p:cNvPr id="148" name="Shape 148"/>
          <p:cNvSpPr txBox="1">
            <a:spLocks noGrp="1"/>
          </p:cNvSpPr>
          <p:nvPr>
            <p:ph type="title"/>
          </p:nvPr>
        </p:nvSpPr>
        <p:spPr>
          <a:xfrm>
            <a:off x="311700" y="410000"/>
            <a:ext cx="8520600" cy="607800"/>
          </a:xfrm>
          <a:prstGeom prst="rect">
            <a:avLst/>
          </a:prstGeom>
        </p:spPr>
        <p:txBody>
          <a:bodyPr lIns="91425" tIns="91425" rIns="91425" bIns="91425" anchor="t" anchorCtr="0">
            <a:noAutofit/>
          </a:bodyPr>
          <a:lstStyle/>
          <a:p>
            <a:pPr lvl="0" algn="ctr">
              <a:spcBef>
                <a:spcPts val="0"/>
              </a:spcBef>
              <a:buNone/>
            </a:pPr>
            <a:r>
              <a:rPr lang="en">
                <a:solidFill>
                  <a:srgbClr val="F3F3F3"/>
                </a:solidFill>
              </a:rPr>
              <a:t>Mating Behaviors</a:t>
            </a:r>
          </a:p>
        </p:txBody>
      </p:sp>
      <p:sp>
        <p:nvSpPr>
          <p:cNvPr id="149" name="Shape 149"/>
          <p:cNvSpPr txBox="1">
            <a:spLocks noGrp="1"/>
          </p:cNvSpPr>
          <p:nvPr>
            <p:ph type="body" idx="1"/>
          </p:nvPr>
        </p:nvSpPr>
        <p:spPr>
          <a:xfrm>
            <a:off x="311700" y="1229875"/>
            <a:ext cx="8520600" cy="3339000"/>
          </a:xfrm>
          <a:prstGeom prst="rect">
            <a:avLst/>
          </a:prstGeom>
        </p:spPr>
        <p:txBody>
          <a:bodyPr lIns="91425" tIns="91425" rIns="91425" bIns="91425" anchor="t" anchorCtr="0">
            <a:noAutofit/>
          </a:bodyPr>
          <a:lstStyle/>
          <a:p>
            <a:pPr lvl="0" algn="just" rtl="0">
              <a:lnSpc>
                <a:spcPct val="150000"/>
              </a:lnSpc>
              <a:spcBef>
                <a:spcPts val="0"/>
              </a:spcBef>
              <a:spcAft>
                <a:spcPts val="800"/>
              </a:spcAft>
              <a:buNone/>
            </a:pPr>
            <a:r>
              <a:rPr lang="en" sz="1400">
                <a:solidFill>
                  <a:srgbClr val="FFFFFF"/>
                </a:solidFill>
                <a:latin typeface="Arial"/>
                <a:ea typeface="Arial"/>
                <a:cs typeface="Arial"/>
                <a:sym typeface="Arial"/>
              </a:rPr>
              <a:t>Most people learn about the basics of frog reproduction in elementary school. Frogs lay eggs in </a:t>
            </a:r>
            <a:r>
              <a:rPr lang="en" sz="1400">
                <a:solidFill>
                  <a:srgbClr val="FFFFFF"/>
                </a:solidFill>
                <a:latin typeface="Arial"/>
                <a:ea typeface="Arial"/>
                <a:cs typeface="Arial"/>
                <a:sym typeface="Arial"/>
                <a:hlinkClick r:id="rId3"/>
              </a:rPr>
              <a:t>water</a:t>
            </a:r>
            <a:r>
              <a:rPr lang="en" sz="1400">
                <a:solidFill>
                  <a:srgbClr val="FFFFFF"/>
                </a:solidFill>
                <a:latin typeface="Arial"/>
                <a:ea typeface="Arial"/>
                <a:cs typeface="Arial"/>
                <a:sym typeface="Arial"/>
              </a:rPr>
              <a:t>, and the eggs hatch into tadpoles that grow into frogs. Only about half of all frogs follow these exact steps, but there are a few rules of thumb about frog reproduction. All frogs reproduce</a:t>
            </a:r>
            <a:r>
              <a:rPr lang="en" sz="1400">
                <a:solidFill>
                  <a:srgbClr val="FFFFFF"/>
                </a:solidFill>
                <a:latin typeface="Arial"/>
                <a:ea typeface="Arial"/>
                <a:cs typeface="Arial"/>
                <a:sym typeface="Arial"/>
                <a:hlinkClick r:id="rId4"/>
              </a:rPr>
              <a:t>sexually</a:t>
            </a:r>
            <a:r>
              <a:rPr lang="en" sz="1400">
                <a:solidFill>
                  <a:srgbClr val="FFFFFF"/>
                </a:solidFill>
                <a:latin typeface="Arial"/>
                <a:ea typeface="Arial"/>
                <a:cs typeface="Arial"/>
                <a:sym typeface="Arial"/>
              </a:rPr>
              <a:t>, and all hatch from eggs.</a:t>
            </a:r>
          </a:p>
          <a:p>
            <a:pPr lvl="0" algn="just" rtl="0">
              <a:lnSpc>
                <a:spcPct val="150000"/>
              </a:lnSpc>
              <a:spcBef>
                <a:spcPts val="0"/>
              </a:spcBef>
              <a:spcAft>
                <a:spcPts val="800"/>
              </a:spcAft>
              <a:buNone/>
            </a:pPr>
            <a:r>
              <a:rPr lang="en" sz="1400">
                <a:solidFill>
                  <a:srgbClr val="FFFFFF"/>
                </a:solidFill>
                <a:latin typeface="Arial"/>
                <a:ea typeface="Arial"/>
                <a:cs typeface="Arial"/>
                <a:sym typeface="Arial"/>
              </a:rPr>
              <a:t>In almost all frogs, egg fertilization happens outside the female's body instead of inside. The female releases her eggs and the male releases his sperm at the same time. In order to make sure that the sperm reach the eggs, the male and female get into a mating posture called amplexus. The male climbs onto the female's back and clasps his forelegs around her middle. Frogs can stay in amplexus for hours or even days as the female releases as few as one or as many as several hundred eggs.</a:t>
            </a:r>
          </a:p>
          <a:p>
            <a:pPr lvl="0">
              <a:spcBef>
                <a:spcPts val="0"/>
              </a:spcBef>
              <a:buNone/>
            </a:pPr>
            <a:endParaRPr sz="1400">
              <a:solidFill>
                <a:srgbClr val="FFFFFF"/>
              </a:solidFill>
              <a:latin typeface="Arial"/>
              <a:ea typeface="Arial"/>
              <a:cs typeface="Arial"/>
              <a:sym typeface="Arial"/>
            </a:endParaRPr>
          </a:p>
        </p:txBody>
      </p:sp>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990000"/>
        </a:solidFill>
        <a:effectLst/>
      </p:bgPr>
    </p:bg>
    <p:spTree>
      <p:nvGrpSpPr>
        <p:cNvPr id="1" name="Shape 153"/>
        <p:cNvGrpSpPr/>
        <p:nvPr/>
      </p:nvGrpSpPr>
      <p:grpSpPr>
        <a:xfrm>
          <a:off x="0" y="0"/>
          <a:ext cx="0" cy="0"/>
          <a:chOff x="0" y="0"/>
          <a:chExt cx="0" cy="0"/>
        </a:xfrm>
      </p:grpSpPr>
      <p:sp>
        <p:nvSpPr>
          <p:cNvPr id="154" name="Shape 154"/>
          <p:cNvSpPr txBox="1">
            <a:spLocks noGrp="1"/>
          </p:cNvSpPr>
          <p:nvPr>
            <p:ph type="title"/>
          </p:nvPr>
        </p:nvSpPr>
        <p:spPr>
          <a:xfrm>
            <a:off x="311700" y="57925"/>
            <a:ext cx="8520600" cy="607800"/>
          </a:xfrm>
          <a:prstGeom prst="rect">
            <a:avLst/>
          </a:prstGeom>
        </p:spPr>
        <p:txBody>
          <a:bodyPr lIns="91425" tIns="91425" rIns="91425" bIns="91425" anchor="t" anchorCtr="0">
            <a:noAutofit/>
          </a:bodyPr>
          <a:lstStyle/>
          <a:p>
            <a:pPr lvl="0" algn="ctr">
              <a:spcBef>
                <a:spcPts val="0"/>
              </a:spcBef>
              <a:buNone/>
            </a:pPr>
            <a:r>
              <a:rPr lang="en">
                <a:solidFill>
                  <a:srgbClr val="FFFFFF"/>
                </a:solidFill>
              </a:rPr>
              <a:t>Whiptail Lizard</a:t>
            </a:r>
          </a:p>
        </p:txBody>
      </p:sp>
      <p:sp>
        <p:nvSpPr>
          <p:cNvPr id="155" name="Shape 155"/>
          <p:cNvSpPr txBox="1">
            <a:spLocks noGrp="1"/>
          </p:cNvSpPr>
          <p:nvPr>
            <p:ph type="body" idx="1"/>
          </p:nvPr>
        </p:nvSpPr>
        <p:spPr>
          <a:xfrm>
            <a:off x="990600" y="5360775"/>
            <a:ext cx="8520600" cy="3339000"/>
          </a:xfrm>
          <a:prstGeom prst="rect">
            <a:avLst/>
          </a:prstGeom>
        </p:spPr>
        <p:txBody>
          <a:bodyPr lIns="91425" tIns="91425" rIns="91425" bIns="91425" anchor="t" anchorCtr="0">
            <a:noAutofit/>
          </a:bodyPr>
          <a:lstStyle/>
          <a:p>
            <a:pPr lvl="0">
              <a:spcBef>
                <a:spcPts val="0"/>
              </a:spcBef>
              <a:buNone/>
            </a:pPr>
            <a:endParaRPr/>
          </a:p>
        </p:txBody>
      </p:sp>
      <p:pic>
        <p:nvPicPr>
          <p:cNvPr id="156" name="Shape 156"/>
          <p:cNvPicPr preferRelativeResize="0"/>
          <p:nvPr/>
        </p:nvPicPr>
        <p:blipFill>
          <a:blip r:embed="rId3">
            <a:alphaModFix/>
          </a:blip>
          <a:stretch>
            <a:fillRect/>
          </a:stretch>
        </p:blipFill>
        <p:spPr>
          <a:xfrm>
            <a:off x="1761400" y="693912"/>
            <a:ext cx="5621200" cy="3755674"/>
          </a:xfrm>
          <a:prstGeom prst="rect">
            <a:avLst/>
          </a:prstGeom>
          <a:noFill/>
          <a:ln>
            <a:noFill/>
          </a:ln>
        </p:spPr>
      </p:pic>
    </p:spTree>
  </p:cSld>
  <p:clrMapOvr>
    <a:masterClrMapping/>
  </p:clrMapOvr>
  <p:transition spd="slow">
    <p:cut/>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990000"/>
        </a:solidFill>
        <a:effectLst/>
      </p:bgPr>
    </p:bg>
    <p:spTree>
      <p:nvGrpSpPr>
        <p:cNvPr id="1" name="Shape 160"/>
        <p:cNvGrpSpPr/>
        <p:nvPr/>
      </p:nvGrpSpPr>
      <p:grpSpPr>
        <a:xfrm>
          <a:off x="0" y="0"/>
          <a:ext cx="0" cy="0"/>
          <a:chOff x="0" y="0"/>
          <a:chExt cx="0" cy="0"/>
        </a:xfrm>
      </p:grpSpPr>
      <p:sp>
        <p:nvSpPr>
          <p:cNvPr id="161" name="Shape 161"/>
          <p:cNvSpPr txBox="1">
            <a:spLocks noGrp="1"/>
          </p:cNvSpPr>
          <p:nvPr>
            <p:ph type="title"/>
          </p:nvPr>
        </p:nvSpPr>
        <p:spPr>
          <a:xfrm>
            <a:off x="311700" y="214375"/>
            <a:ext cx="8520600" cy="607800"/>
          </a:xfrm>
          <a:prstGeom prst="rect">
            <a:avLst/>
          </a:prstGeom>
        </p:spPr>
        <p:txBody>
          <a:bodyPr lIns="91425" tIns="91425" rIns="91425" bIns="91425" anchor="t" anchorCtr="0">
            <a:noAutofit/>
          </a:bodyPr>
          <a:lstStyle/>
          <a:p>
            <a:pPr lvl="0" algn="ctr">
              <a:spcBef>
                <a:spcPts val="0"/>
              </a:spcBef>
              <a:buNone/>
            </a:pPr>
            <a:r>
              <a:rPr lang="en">
                <a:solidFill>
                  <a:srgbClr val="F3F3F3"/>
                </a:solidFill>
              </a:rPr>
              <a:t>Number of Offspring</a:t>
            </a:r>
          </a:p>
        </p:txBody>
      </p:sp>
      <p:sp>
        <p:nvSpPr>
          <p:cNvPr id="162" name="Shape 162"/>
          <p:cNvSpPr txBox="1">
            <a:spLocks noGrp="1"/>
          </p:cNvSpPr>
          <p:nvPr>
            <p:ph type="body" idx="1"/>
          </p:nvPr>
        </p:nvSpPr>
        <p:spPr>
          <a:xfrm>
            <a:off x="311700" y="1229875"/>
            <a:ext cx="8520600" cy="3339000"/>
          </a:xfrm>
          <a:prstGeom prst="rect">
            <a:avLst/>
          </a:prstGeom>
        </p:spPr>
        <p:txBody>
          <a:bodyPr lIns="91425" tIns="91425" rIns="91425" bIns="91425" anchor="t" anchorCtr="0">
            <a:noAutofit/>
          </a:bodyPr>
          <a:lstStyle/>
          <a:p>
            <a:pPr lvl="0">
              <a:spcBef>
                <a:spcPts val="0"/>
              </a:spcBef>
              <a:buNone/>
            </a:pPr>
            <a:endParaRPr/>
          </a:p>
        </p:txBody>
      </p:sp>
      <p:pic>
        <p:nvPicPr>
          <p:cNvPr id="163" name="Shape 163"/>
          <p:cNvPicPr preferRelativeResize="0"/>
          <p:nvPr/>
        </p:nvPicPr>
        <p:blipFill>
          <a:blip r:embed="rId3">
            <a:alphaModFix/>
          </a:blip>
          <a:stretch>
            <a:fillRect/>
          </a:stretch>
        </p:blipFill>
        <p:spPr>
          <a:xfrm>
            <a:off x="5510450" y="2341787"/>
            <a:ext cx="3048000" cy="2047875"/>
          </a:xfrm>
          <a:prstGeom prst="rect">
            <a:avLst/>
          </a:prstGeom>
          <a:noFill/>
          <a:ln>
            <a:noFill/>
          </a:ln>
        </p:spPr>
      </p:pic>
    </p:spTree>
  </p:cSld>
  <p:clrMapOvr>
    <a:masterClrMapping/>
  </p:clrMapOvr>
  <p:transition spd="slow">
    <p:cut/>
  </p:transition>
</p:sld>
</file>

<file path=ppt/theme/theme1.xml><?xml version="1.0" encoding="utf-8"?>
<a:theme xmlns:a="http://schemas.openxmlformats.org/drawingml/2006/main" name="geometric">
  <a:themeElements>
    <a:clrScheme name="Geometric">
      <a:dk1>
        <a:srgbClr val="2A3990"/>
      </a:dk1>
      <a:lt1>
        <a:srgbClr val="FFFFFF"/>
      </a:lt1>
      <a:dk2>
        <a:srgbClr val="434343"/>
      </a:dk2>
      <a:lt2>
        <a:srgbClr val="999999"/>
      </a:lt2>
      <a:accent1>
        <a:srgbClr val="212D74"/>
      </a:accent1>
      <a:accent2>
        <a:srgbClr val="3949AB"/>
      </a:accent2>
      <a:accent3>
        <a:srgbClr val="9C254D"/>
      </a:accent3>
      <a:accent4>
        <a:srgbClr val="D23369"/>
      </a:accent4>
      <a:accent5>
        <a:srgbClr val="F06292"/>
      </a:accent5>
      <a:accent6>
        <a:srgbClr val="7890CD"/>
      </a:accent6>
      <a:hlink>
        <a:srgbClr val="F06292"/>
      </a:hlink>
      <a:folHlink>
        <a:srgbClr val="F062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654</Words>
  <Application>Microsoft Office PowerPoint</Application>
  <PresentationFormat>On-screen Show (16:9)</PresentationFormat>
  <Paragraphs>24</Paragraphs>
  <Slides>12</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Roboto</vt:lpstr>
      <vt:lpstr>Trebuchet MS</vt:lpstr>
      <vt:lpstr>geometric</vt:lpstr>
      <vt:lpstr>The Reproduction of the Lizard and the Frog</vt:lpstr>
      <vt:lpstr>Frog</vt:lpstr>
      <vt:lpstr>Number of Offspring</vt:lpstr>
      <vt:lpstr>Frequency of Reproductive Cycle</vt:lpstr>
      <vt:lpstr>Structures that are Involved in Reproduction</vt:lpstr>
      <vt:lpstr>Age of Sexual Maturity</vt:lpstr>
      <vt:lpstr>Length of Gestation</vt:lpstr>
      <vt:lpstr>Length of the Period of Offspring Dependency</vt:lpstr>
      <vt:lpstr>Life Span of Individuals</vt:lpstr>
      <vt:lpstr>Mating Behaviors</vt:lpstr>
      <vt:lpstr>Whiptail Lizard</vt:lpstr>
      <vt:lpstr>Number of Offspring</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Reproduction of the Lizard and the Frog</dc:title>
  <cp:lastModifiedBy>David Swart</cp:lastModifiedBy>
  <cp:revision>1</cp:revision>
  <dcterms:modified xsi:type="dcterms:W3CDTF">2016-04-06T19:00:58Z</dcterms:modified>
</cp:coreProperties>
</file>