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4"/>
  </p:notesMasterIdLst>
  <p:sldIdLst>
    <p:sldId id="26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04" y="-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873E24-C90F-744D-A667-65A355D401E7}" type="datetimeFigureOut">
              <a:rPr lang="en-US" smtClean="0"/>
              <a:t>6/11/15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292DB3-0111-0E45-8B2D-1B058E3FD0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262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75FBD45-9679-154F-8CFE-1A10DE992469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404B60D-B38D-7349-942F-136906C2478E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5FC7DCD-40A0-0845-8CA0-054A3423D82A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36B8812-60B8-894F-995F-578BAC996761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B6F6487-E652-2F46-BA0D-552CEBDB2A09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047DA06-ABAD-BD45-BFF2-C5F75AE81B66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FD40472-4784-C543-8AFE-D58360E748BB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76547B1-FABE-374F-A8F6-4AFFB905D73D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BD4D54A-5C44-424F-A0C0-C43CEE9771D4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8544C34-4BBC-B84F-8991-1A1F042F4CEF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6D78ED6-360F-4844-AF4F-3C9A41AA43B9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0E5B182-2BF6-0849-8F88-D0653FC5B92C}" type="slidenum">
              <a:rPr lang="en-US" sz="1200">
                <a:solidFill>
                  <a:prstClr val="black"/>
                </a:solidFill>
              </a:rPr>
              <a:pPr/>
              <a:t>12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1E4649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041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948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45836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464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10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536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9449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8813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2882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453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52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1E4649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374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Living By 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Chemistry</a:t>
            </a:r>
            <a:b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</a:br>
            <a:r>
              <a:rPr lang="en-US" sz="2000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SECOND EDITION</a:t>
            </a:r>
            <a:endParaRPr lang="en-US" sz="2000" dirty="0">
              <a:latin typeface="Arial" charset="0"/>
              <a:ea typeface="ＭＳ Ｐゴシック" charset="0"/>
            </a:endParaRP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844798"/>
            <a:ext cx="6629400" cy="2895600"/>
          </a:xfrm>
        </p:spPr>
        <p:txBody>
          <a:bodyPr/>
          <a:lstStyle/>
          <a:p>
            <a:pPr marL="0" indent="0" eaLnBrk="1" hangingPunct="1"/>
            <a:r>
              <a:rPr lang="en-US" b="1" dirty="0">
                <a:solidFill>
                  <a:srgbClr val="0079A8"/>
                </a:solidFill>
                <a:ea typeface="ＭＳ Ｐゴシック" charset="0"/>
              </a:rPr>
              <a:t>Unit 3: WEATHER</a:t>
            </a:r>
          </a:p>
          <a:p>
            <a:pPr marL="0" indent="0" eaLnBrk="1" hangingPunct="1"/>
            <a:r>
              <a:rPr lang="en-US" dirty="0">
                <a:solidFill>
                  <a:srgbClr val="0079A8"/>
                </a:solidFill>
                <a:ea typeface="ＭＳ Ｐゴシック" charset="0"/>
              </a:rPr>
              <a:t>Phase Changes and Behavior of Gases</a:t>
            </a:r>
            <a:endParaRPr lang="en-US" sz="2000" dirty="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56542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</a:rPr>
              <a:t>Lesson </a:t>
            </a:r>
            <a:r>
              <a:rPr lang="en-US" dirty="0" smtClean="0">
                <a:latin typeface="Arial" charset="0"/>
                <a:ea typeface="ＭＳ Ｐゴシック" charset="0"/>
              </a:rPr>
              <a:t>53: </a:t>
            </a:r>
            <a:r>
              <a:rPr lang="en-US" dirty="0">
                <a:latin typeface="Arial" charset="0"/>
                <a:ea typeface="ＭＳ Ｐゴシック" charset="0"/>
              </a:rPr>
              <a:t>Absolute Zero</a:t>
            </a:r>
            <a:endParaRPr lang="en-US" b="0" dirty="0">
              <a:solidFill>
                <a:schemeClr val="tx1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2185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Kelvin Scale</a:t>
            </a:r>
          </a:p>
          <a:p>
            <a:pPr marL="0" indent="0" eaLnBrk="1" hangingPunct="1"/>
            <a:endParaRPr lang="en-US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8216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ChemCatalyst</a:t>
            </a:r>
          </a:p>
        </p:txBody>
      </p:sp>
      <p:sp>
        <p:nvSpPr>
          <p:cNvPr id="1239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38862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Researchers have recorded the temperature on Triton, a moon of Neptune, as –235 °C.</a:t>
            </a:r>
          </a:p>
          <a:p>
            <a:pPr marL="457200" lvl="1" indent="-342900" eaLnBrk="1" hangingPunct="1">
              <a:buFont typeface="Arial" charset="0"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Do you think carbon dioxide, CO2, would be a solid, a liquid, or a gas at this temperature? Explain your reasoning.</a:t>
            </a:r>
          </a:p>
          <a:p>
            <a:pPr marL="457200" lvl="1" indent="-342900" eaLnBrk="1" hangingPunct="1">
              <a:buFont typeface="Arial" charset="0"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What do you think is the coldest temperature something can get to? What limits how cold something can get?</a:t>
            </a:r>
            <a:endParaRPr lang="en-US" sz="18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2277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12595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cold can substances become?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2094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1280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describe the relationship between the Celsius and Kelvin temperature scales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explain the concept of absolute zero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describe the motion of gas molecules according to the kinetic theory of gases</a:t>
            </a:r>
            <a:endParaRPr lang="en-US">
              <a:latin typeface="Arial" charset="0"/>
              <a:ea typeface="ＭＳ Ｐゴシック" charset="0"/>
            </a:endParaRPr>
          </a:p>
          <a:p>
            <a:pPr marL="457200" indent="-457200" eaLnBrk="1" hangingPunct="1"/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589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Computer Activity</a:t>
            </a:r>
          </a:p>
        </p:txBody>
      </p:sp>
      <p:sp>
        <p:nvSpPr>
          <p:cNvPr id="1300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286000"/>
            <a:ext cx="7162800" cy="37338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Work individually.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05021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</a:t>
            </a:r>
          </a:p>
        </p:txBody>
      </p:sp>
      <p:sp>
        <p:nvSpPr>
          <p:cNvPr id="1320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239000" cy="36576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On the Celsius scale, the temperature at which the volume of a gas is theoretically equal to 0 is </a:t>
            </a:r>
            <a:br>
              <a:rPr lang="en-US" sz="2400">
                <a:latin typeface="Palatino" charset="0"/>
                <a:ea typeface="ＭＳ Ｐゴシック" charset="0"/>
              </a:rPr>
            </a:br>
            <a:r>
              <a:rPr lang="en-US" sz="2400">
                <a:latin typeface="Palatino" charset="0"/>
                <a:ea typeface="ＭＳ Ｐゴシック" charset="0"/>
              </a:rPr>
              <a:t>°273 </a:t>
            </a:r>
            <a:r>
              <a:rPr lang="ja-JP" altLang="en-US" sz="2400">
                <a:latin typeface="Palatino" charset="0"/>
                <a:ea typeface="ＭＳ Ｐゴシック" charset="0"/>
              </a:rPr>
              <a:t>ｰ</a:t>
            </a:r>
            <a:r>
              <a:rPr lang="en-US" altLang="ja-JP" sz="2400">
                <a:latin typeface="Palatino" charset="0"/>
                <a:ea typeface="ＭＳ Ｐゴシック" charset="0"/>
              </a:rPr>
              <a:t>C.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0" indent="0">
              <a:lnSpc>
                <a:spcPct val="90000"/>
              </a:lnSpc>
              <a:spcBef>
                <a:spcPct val="50000"/>
              </a:spcBef>
            </a:pPr>
            <a:r>
              <a:rPr lang="en-US" sz="2400">
                <a:latin typeface="Palatino" charset="0"/>
                <a:ea typeface="ＭＳ Ｐゴシック" charset="0"/>
              </a:rPr>
              <a:t>  	  K = °C + 273</a:t>
            </a:r>
          </a:p>
          <a:p>
            <a:pPr marL="0" indent="0">
              <a:lnSpc>
                <a:spcPct val="90000"/>
              </a:lnSpc>
              <a:spcBef>
                <a:spcPct val="50000"/>
              </a:spcBef>
            </a:pPr>
            <a:r>
              <a:rPr lang="en-US" sz="2400">
                <a:latin typeface="Palatino" charset="0"/>
                <a:ea typeface="ＭＳ Ｐゴシック" charset="0"/>
              </a:rPr>
              <a:t>	 °C = K – 273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699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1341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828800"/>
            <a:ext cx="7315200" cy="39624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A temperature of 0 K is referred to as absolute zero.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400" b="1">
              <a:latin typeface="Palatino" charset="0"/>
              <a:ea typeface="ＭＳ Ｐゴシック" charset="0"/>
            </a:endParaRPr>
          </a:p>
        </p:txBody>
      </p:sp>
      <p:pic>
        <p:nvPicPr>
          <p:cNvPr id="134147" name="Picture 5" descr="LBCTG_WEA_990_55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" t="11009" r="19109" b="2615"/>
          <a:stretch>
            <a:fillRect/>
          </a:stretch>
        </p:blipFill>
        <p:spPr bwMode="auto">
          <a:xfrm>
            <a:off x="381000" y="3390900"/>
            <a:ext cx="3962400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148" name="Picture 6" descr="LBCTG_WEA_990_55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15" r="21681" b="4321"/>
          <a:stretch>
            <a:fillRect/>
          </a:stretch>
        </p:blipFill>
        <p:spPr bwMode="auto">
          <a:xfrm>
            <a:off x="4495800" y="3810000"/>
            <a:ext cx="4191000" cy="254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149" name="Text Box 7"/>
          <p:cNvSpPr txBox="1">
            <a:spLocks noChangeArrowheads="1"/>
          </p:cNvSpPr>
          <p:nvPr/>
        </p:nvSpPr>
        <p:spPr bwMode="auto">
          <a:xfrm>
            <a:off x="685800" y="2819400"/>
            <a:ext cx="3429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200" b="1" baseline="0">
                <a:solidFill>
                  <a:srgbClr val="000000"/>
                </a:solidFill>
              </a:rPr>
              <a:t>Celsius Scale</a:t>
            </a:r>
            <a:br>
              <a:rPr lang="en-US" sz="1200" b="1" baseline="0">
                <a:solidFill>
                  <a:srgbClr val="000000"/>
                </a:solidFill>
              </a:rPr>
            </a:br>
            <a:r>
              <a:rPr lang="en-US" sz="1200" b="1" baseline="0">
                <a:solidFill>
                  <a:srgbClr val="000000"/>
                </a:solidFill>
              </a:rPr>
              <a:t>Volume of Gas Versus Temperature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34150" name="Text Box 8"/>
          <p:cNvSpPr txBox="1">
            <a:spLocks noChangeArrowheads="1"/>
          </p:cNvSpPr>
          <p:nvPr/>
        </p:nvSpPr>
        <p:spPr bwMode="auto">
          <a:xfrm>
            <a:off x="5105400" y="3459163"/>
            <a:ext cx="35052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200" b="1" baseline="0">
                <a:solidFill>
                  <a:srgbClr val="000000"/>
                </a:solidFill>
              </a:rPr>
              <a:t>Volume of Gas Versus Kelvin Temperature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224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136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315200" cy="36576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model displayed in the simulation is the kinetic theory of gases.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Gas particles are constantly moving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motion of gas particles is random.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Gas particles move in straight lines.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speeds of the particles are not all the same.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Gas particles have a lot of space to move around in. (They are tiny compared to the space they are found in.)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Gas particles change directions when they hit each other or the walls of the container.</a:t>
            </a:r>
            <a:endParaRPr lang="en-US" sz="2400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7544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1382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As the temperature increases, the average speed of the particles increases.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temperature of a gas is a measure of the average energy of motion of the gas particles.</a:t>
            </a:r>
            <a:endParaRPr lang="en-US" b="1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400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8213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1402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05000"/>
            <a:ext cx="7239000" cy="41148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How cold can substances become?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Kelvin scale assigns a value of zero to the temperature of a gas with a hypothetical volume of zero.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Conversion between the Celsius scale and the Kelvin scale is given by the formula K = °C + 273.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Gas particles are in constant motion. The average speed of gas particles increases as the temperature increases.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volume of a gas changes as the temperature changes, if the gas is in a flexible container.</a:t>
            </a:r>
            <a:endParaRPr lang="en-US" sz="10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68462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7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Check</a:t>
            </a:r>
            <a:r>
              <a:rPr lang="en-US" smtClean="0">
                <a:latin typeface="Arial" charset="0"/>
                <a:ea typeface="ＭＳ Ｐゴシック" charset="0"/>
              </a:rPr>
              <a:t>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142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3276600"/>
          </a:xfrm>
        </p:spPr>
        <p:txBody>
          <a:bodyPr/>
          <a:lstStyle/>
          <a:p>
            <a:pPr marL="457200" indent="-457200" eaLnBrk="1" hangingPunct="1">
              <a:buFontTx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Describe three features of the motions of gas particles.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Use the motions of gas particles to explain why gases expand when they are heated.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56357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447</Words>
  <Application>Microsoft Macintosh PowerPoint</Application>
  <PresentationFormat>On-screen Show (4:3)</PresentationFormat>
  <Paragraphs>59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Blank Presentation</vt:lpstr>
      <vt:lpstr>Living By Chemistry SECOND EDITION</vt:lpstr>
      <vt:lpstr>Lesson 53: Absolute Zero</vt:lpstr>
      <vt:lpstr>ChemCatalyst</vt:lpstr>
      <vt:lpstr>Key Question</vt:lpstr>
      <vt:lpstr>You will be able to:</vt:lpstr>
      <vt:lpstr>Prepare for the Computer Activity</vt:lpstr>
      <vt:lpstr>Discussion Notes</vt:lpstr>
      <vt:lpstr>Discussion Notes (cont.)</vt:lpstr>
      <vt:lpstr>Discussion Notes (cont.)</vt:lpstr>
      <vt:lpstr>Discussion Notes (cont.)</vt:lpstr>
      <vt:lpstr>Wrap Up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53: Absolute Zero</dc:title>
  <dc:creator>Matthew Belford</dc:creator>
  <cp:lastModifiedBy>Jeffrey Dowling</cp:lastModifiedBy>
  <cp:revision>4</cp:revision>
  <dcterms:created xsi:type="dcterms:W3CDTF">2014-12-05T21:52:59Z</dcterms:created>
  <dcterms:modified xsi:type="dcterms:W3CDTF">2015-06-11T17:00:55Z</dcterms:modified>
</cp:coreProperties>
</file>