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-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A8D98-9E4C-4D4D-B25E-998558BAB223}" type="datetimeFigureOut">
              <a:rPr lang="en-US" smtClean="0"/>
              <a:t>5/26/15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B1E4C-6D88-7947-8325-E4338B6B4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1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75FBD45-9679-154F-8CFE-1A10DE99246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A4241C-72BC-7846-8404-B74EC7CD7FBF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9978E63-C84E-3242-B51E-7FA99E0B0633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B1C2102-5E78-6648-869B-F4641AF935AB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E78BE6E-3ABF-3545-90F7-F068888939F8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B1B68D3-4631-7D42-BA10-29A477BB20A8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EF7E2A1-CA0B-DE44-A3A6-62D5073A14BB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ACB00E-33B1-2F44-94A6-C4E978763FF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8A571B5-073C-E047-9AAD-E88DE22B38CD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48C319-8A3C-5849-8D8F-2D918179D4D5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7BC7730-58EA-ED47-8294-6AAD425BEA79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8A5B310-9A97-AC40-B826-B9C9D37EBFF5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E5CDFAC-FB18-B545-BFB7-C2E761AE868C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39F535-8A70-284D-8808-F2F884B641C4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6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04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519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5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9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4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63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76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2836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94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0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0079A8"/>
                </a:solidFill>
                <a:ea typeface="ＭＳ Ｐゴシック" charset="0"/>
              </a:rPr>
              <a:t>Unit 3: WEATHER</a:t>
            </a:r>
          </a:p>
          <a:p>
            <a:pPr marL="0" indent="0" eaLnBrk="1" hangingPunct="1"/>
            <a:r>
              <a:rPr lang="en-US" dirty="0">
                <a:solidFill>
                  <a:srgbClr val="0079A8"/>
                </a:solidFill>
                <a:ea typeface="ＭＳ Ｐゴシック" charset="0"/>
              </a:rPr>
              <a:t>Phase Changes and Behavior of Gases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307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52: </a:t>
            </a:r>
            <a:r>
              <a:rPr lang="en-US" dirty="0">
                <a:latin typeface="Arial" charset="0"/>
                <a:ea typeface="ＭＳ Ｐゴシック" charset="0"/>
              </a:rPr>
              <a:t>Hot Enough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Thermometers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67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weather forecast in Moscow, Russia, calls for a 60% chance of precipitation with highs reaching 30 °C, while in Washington, D.C., the weather forecast calls for a 70% chance of precipitation with highs reaching 50 °F.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Which city will be warmer? Explain your thinking.</a:t>
            </a:r>
          </a:p>
          <a:p>
            <a:pPr marL="457200" lvl="1" indent="-342900" eaLnBrk="1" hangingPunct="1">
              <a:buFont typeface="Arial" charset="0"/>
              <a:buAutoNum type="arabicPeriod"/>
            </a:pPr>
            <a:r>
              <a:rPr lang="en-US" sz="2400">
                <a:latin typeface="Palatino" charset="0"/>
                <a:ea typeface="ＭＳ Ｐゴシック" charset="0"/>
              </a:rPr>
              <a:t>Do you think it will rain or snow in either of the two cities? Explain your reasoning.</a:t>
            </a:r>
          </a:p>
        </p:txBody>
      </p:sp>
    </p:spTree>
    <p:extLst>
      <p:ext uri="{BB962C8B-B14F-4D97-AF65-F5344CB8AC3E}">
        <p14:creationId xmlns:p14="http://schemas.microsoft.com/office/powerpoint/2010/main" val="292714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temperature measured?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295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create a thermometer and a temperature scale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describe how a thermometer works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the Fahrenheit and Celsius temperature scales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82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4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volume of matter changes in response to changes in temperature.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60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Many thermometers contain a liquid, such as alcohol or mercury.</a:t>
            </a: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>
              <a:latin typeface="Palatino" charset="0"/>
              <a:ea typeface="ＭＳ Ｐゴシック" charset="0"/>
            </a:endParaRPr>
          </a:p>
        </p:txBody>
      </p:sp>
      <p:pic>
        <p:nvPicPr>
          <p:cNvPr id="107523" name="Picture 5" descr="LBCSE_941_03_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2"/>
          <a:stretch>
            <a:fillRect/>
          </a:stretch>
        </p:blipFill>
        <p:spPr bwMode="auto">
          <a:xfrm>
            <a:off x="1981200" y="2971800"/>
            <a:ext cx="4953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93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endParaRPr lang="en-US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000">
              <a:latin typeface="Palatino" charset="0"/>
              <a:ea typeface="ＭＳ Ｐゴシック" charset="0"/>
            </a:endParaRPr>
          </a:p>
        </p:txBody>
      </p:sp>
      <p:pic>
        <p:nvPicPr>
          <p:cNvPr id="109571" name="Picture 5" descr="LBCSE_941_03_0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997200"/>
            <a:ext cx="6554788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2" name="Text Box 6"/>
          <p:cNvSpPr txBox="1">
            <a:spLocks noChangeArrowheads="1"/>
          </p:cNvSpPr>
          <p:nvPr/>
        </p:nvSpPr>
        <p:spPr bwMode="auto">
          <a:xfrm>
            <a:off x="1295400" y="2073275"/>
            <a:ext cx="6781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Gases expand and contract as the temperature changes.</a:t>
            </a:r>
          </a:p>
        </p:txBody>
      </p:sp>
    </p:spTree>
    <p:extLst>
      <p:ext uri="{BB962C8B-B14F-4D97-AF65-F5344CB8AC3E}">
        <p14:creationId xmlns:p14="http://schemas.microsoft.com/office/powerpoint/2010/main" val="3373125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086600" cy="3810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To set a temperature scale, you need at least two measurements.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200">
              <a:solidFill>
                <a:srgbClr val="0000FF"/>
              </a:solidFill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Melting point or melting temperature: </a:t>
            </a:r>
            <a:r>
              <a:rPr lang="en-US" sz="2400">
                <a:latin typeface="Arial" charset="0"/>
                <a:ea typeface="ＭＳ Ｐゴシック" charset="0"/>
              </a:rPr>
              <a:t>The temperature at which a substance melts or freezes. At this temperature, both solid and liquid phases of the substance are present.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Boiling point or boiling temperature: </a:t>
            </a:r>
            <a:r>
              <a:rPr lang="en-US" sz="2400">
                <a:latin typeface="Arial" charset="0"/>
                <a:ea typeface="ＭＳ Ｐゴシック" charset="0"/>
              </a:rPr>
              <a:t>The temperature at which a substance boils or condenses. At this temperature, both liquid and gas phases of the substance are present.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  <p:sp>
        <p:nvSpPr>
          <p:cNvPr id="111619" name="AutoShape 4"/>
          <p:cNvSpPr>
            <a:spLocks noChangeArrowheads="1"/>
          </p:cNvSpPr>
          <p:nvPr/>
        </p:nvSpPr>
        <p:spPr bwMode="auto">
          <a:xfrm>
            <a:off x="1143000" y="2819400"/>
            <a:ext cx="70104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620" name="AutoShape 5"/>
          <p:cNvSpPr>
            <a:spLocks noChangeArrowheads="1"/>
          </p:cNvSpPr>
          <p:nvPr/>
        </p:nvSpPr>
        <p:spPr bwMode="auto">
          <a:xfrm>
            <a:off x="1143000" y="4648200"/>
            <a:ext cx="7010400" cy="1524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20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Once you have set a scale with two points, you can determine other temperatures.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1724, German physicist Daniel G. Fahrenheit invented the first modern thermometer—the mercury thermometer.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000" b="1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Degree: </a:t>
            </a:r>
            <a:r>
              <a:rPr lang="en-US" sz="2400">
                <a:latin typeface="Arial" charset="0"/>
                <a:ea typeface="ＭＳ Ｐゴシック" charset="0"/>
              </a:rPr>
              <a:t>The increment of temperature that corresponds to one unit on a thermometer. The size of a degree depends on the temperature scale used.</a:t>
            </a:r>
            <a:endParaRPr lang="en-US" sz="1800">
              <a:latin typeface="Palatino" charset="0"/>
              <a:ea typeface="ＭＳ Ｐゴシック" charset="0"/>
            </a:endParaRPr>
          </a:p>
        </p:txBody>
      </p:sp>
      <p:sp>
        <p:nvSpPr>
          <p:cNvPr id="113667" name="AutoShape 5"/>
          <p:cNvSpPr>
            <a:spLocks noChangeArrowheads="1"/>
          </p:cNvSpPr>
          <p:nvPr/>
        </p:nvSpPr>
        <p:spPr bwMode="auto">
          <a:xfrm>
            <a:off x="1219200" y="4191000"/>
            <a:ext cx="7239000" cy="1676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251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In 1747, Anders Celsius, a Swedish astronomer, created a thermometer with a different scale.</a:t>
            </a: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Degrees Celsius and degrees Fahrenheit both measure the same thing (temperature).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5715" name="Text Box 5"/>
          <p:cNvSpPr txBox="1">
            <a:spLocks noChangeArrowheads="1"/>
          </p:cNvSpPr>
          <p:nvPr/>
        </p:nvSpPr>
        <p:spPr bwMode="auto">
          <a:xfrm>
            <a:off x="1600200" y="47244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</a:rPr>
              <a:t>°F =   (°C)+32	or °F = 1.8(°C)+32</a:t>
            </a:r>
            <a:endParaRPr lang="en-US" sz="1800" baseline="0">
              <a:solidFill>
                <a:srgbClr val="000000"/>
              </a:solidFill>
            </a:endParaRPr>
          </a:p>
        </p:txBody>
      </p:sp>
      <p:sp>
        <p:nvSpPr>
          <p:cNvPr id="115716" name="Text Box 6"/>
          <p:cNvSpPr txBox="1">
            <a:spLocks noChangeArrowheads="1"/>
          </p:cNvSpPr>
          <p:nvPr/>
        </p:nvSpPr>
        <p:spPr bwMode="auto">
          <a:xfrm>
            <a:off x="2209800" y="4648200"/>
            <a:ext cx="45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u="sng" baseline="0">
                <a:solidFill>
                  <a:srgbClr val="000000"/>
                </a:solidFill>
              </a:rPr>
              <a:t>9</a:t>
            </a:r>
          </a:p>
          <a:p>
            <a:pPr algn="ctr" defTabSz="914400" eaLnBrk="0" fontAlgn="base" hangingPunct="0">
              <a:lnSpc>
                <a:spcPct val="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</a:rPr>
              <a:t>5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54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239000" cy="3962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is temperature measured?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volume of matter changes in response to changes in temperature.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Almost all substances expand on heating and contract on cooling.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change in volume of a liquid can be used to measure temperature changes.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relationship between the Fahrenheit scale and the Celsius scale is described by the formula °F  =    (°C) + 32.</a:t>
            </a:r>
            <a:endParaRPr lang="en-US" sz="1200">
              <a:latin typeface="Palatino" charset="0"/>
              <a:ea typeface="ＭＳ Ｐゴシック" charset="0"/>
            </a:endParaRPr>
          </a:p>
        </p:txBody>
      </p:sp>
      <p:sp>
        <p:nvSpPr>
          <p:cNvPr id="117763" name="Text Box 4"/>
          <p:cNvSpPr txBox="1">
            <a:spLocks noChangeArrowheads="1"/>
          </p:cNvSpPr>
          <p:nvPr/>
        </p:nvSpPr>
        <p:spPr bwMode="auto">
          <a:xfrm>
            <a:off x="2438400" y="5257800"/>
            <a:ext cx="45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u="sng" baseline="0">
                <a:solidFill>
                  <a:srgbClr val="000000"/>
                </a:solidFill>
                <a:latin typeface="Palatino" charset="0"/>
              </a:rPr>
              <a:t>9</a:t>
            </a:r>
          </a:p>
          <a:p>
            <a:pPr algn="ctr" defTabSz="914400" eaLnBrk="0" fontAlgn="base" hangingPunct="0">
              <a:lnSpc>
                <a:spcPct val="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5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1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The temperature is 37 °C in Spain in July. How does this compare with body temperature, which is 98.6 °F?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28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498</Words>
  <Application>Microsoft Macintosh PowerPoint</Application>
  <PresentationFormat>On-screen Show (4:3)</PresentationFormat>
  <Paragraphs>69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Living By Chemistry SECOND EDITION</vt:lpstr>
      <vt:lpstr>Lesson 52: Hot Enough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52: Hot Enough</dc:title>
  <dc:creator>Matthew Belford</dc:creator>
  <cp:lastModifiedBy>Jeffrey Dowling</cp:lastModifiedBy>
  <cp:revision>4</cp:revision>
  <dcterms:created xsi:type="dcterms:W3CDTF">2014-12-05T21:52:41Z</dcterms:created>
  <dcterms:modified xsi:type="dcterms:W3CDTF">2015-05-27T01:19:27Z</dcterms:modified>
</cp:coreProperties>
</file>