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8" d="100"/>
          <a:sy n="88" d="100"/>
        </p:scale>
        <p:origin x="-104" y="-4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3A998C-AA6B-A445-BFD5-F2AED7BBA4EC}" type="datetimeFigureOut">
              <a:rPr lang="en-US" smtClean="0"/>
              <a:t>6/10/15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70263B-F5C6-7D43-BD4B-B59CF5EBB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7079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9B79365-A238-FF48-A8EC-9C03ED428499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05F8431-AD7D-1C44-AAB0-FC58B0B778D0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407A331-1296-434E-8857-BC5007A7D93D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31B744D-5ED0-9548-B42F-082315DB58FE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BB0C5AF-8527-F245-8682-558682BAE0D2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0FD09D6-583E-9042-B174-7DE82AB7DFD0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348B585-5C58-AD4B-ABC1-1A8AB921C82D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776DCB2-26F3-5440-B69C-7352086FFF8B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C2AE47F-9B46-3A40-B9F1-EA55ED0A33CF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450245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17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18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307" name="Rectangle 1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308" name="Rectangle 2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163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709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8905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750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80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390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3162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6351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01448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779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19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450245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907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Living By 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Chemistry</a:t>
            </a:r>
            <a:b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</a:br>
            <a:r>
              <a:rPr lang="en-US" sz="2000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SECOND </a:t>
            </a:r>
            <a:r>
              <a:rPr lang="en-US" sz="2000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EDITION</a:t>
            </a: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95971" y="2743200"/>
            <a:ext cx="6629400" cy="2895600"/>
          </a:xfrm>
        </p:spPr>
        <p:txBody>
          <a:bodyPr/>
          <a:lstStyle/>
          <a:p>
            <a:pPr marL="0" indent="0" eaLnBrk="1" hangingPunct="1"/>
            <a:r>
              <a:rPr lang="en-US" b="1" dirty="0">
                <a:solidFill>
                  <a:srgbClr val="A32561"/>
                </a:solidFill>
                <a:ea typeface="ＭＳ Ｐゴシック" charset="0"/>
              </a:rPr>
              <a:t>Unit 2: SMELLS</a:t>
            </a:r>
          </a:p>
          <a:p>
            <a:pPr marL="0" indent="0" eaLnBrk="1" hangingPunct="1"/>
            <a:r>
              <a:rPr lang="en-US" dirty="0">
                <a:solidFill>
                  <a:srgbClr val="A32561"/>
                </a:solidFill>
                <a:ea typeface="ＭＳ Ｐゴシック" charset="0"/>
              </a:rPr>
              <a:t>Molecular Structure and Properties</a:t>
            </a:r>
            <a:endParaRPr lang="en-US" sz="2000" dirty="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446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Lesson </a:t>
            </a:r>
            <a:r>
              <a:rPr lang="en-US" dirty="0" smtClean="0">
                <a:latin typeface="Arial" charset="0"/>
                <a:ea typeface="ＭＳ Ｐゴシック" charset="0"/>
              </a:rPr>
              <a:t>30: </a:t>
            </a:r>
            <a:r>
              <a:rPr lang="en-US" dirty="0">
                <a:latin typeface="Arial" charset="0"/>
                <a:ea typeface="ＭＳ Ｐゴシック" charset="0"/>
              </a:rPr>
              <a:t>HONC if You Like 	Molecules</a:t>
            </a:r>
          </a:p>
        </p:txBody>
      </p:sp>
      <p:sp>
        <p:nvSpPr>
          <p:cNvPr id="542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Bonding Tendencies</a:t>
            </a:r>
          </a:p>
        </p:txBody>
      </p:sp>
    </p:spTree>
    <p:extLst>
      <p:ext uri="{BB962C8B-B14F-4D97-AF65-F5344CB8AC3E}">
        <p14:creationId xmlns:p14="http://schemas.microsoft.com/office/powerpoint/2010/main" val="12264291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ChemCatalyst</a:t>
            </a:r>
          </a:p>
        </p:txBody>
      </p:sp>
      <p:sp>
        <p:nvSpPr>
          <p:cNvPr id="563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886200"/>
          </a:xfrm>
        </p:spPr>
        <p:txBody>
          <a:bodyPr/>
          <a:lstStyle/>
          <a:p>
            <a:pPr marL="0" indent="0" eaLnBrk="1" hangingPunct="1"/>
            <a:r>
              <a:rPr lang="en-US" sz="2400" dirty="0">
                <a:latin typeface="Palatino" charset="0"/>
                <a:ea typeface="ＭＳ Ｐゴシック" charset="0"/>
              </a:rPr>
              <a:t>Examine </a:t>
            </a:r>
            <a:r>
              <a:rPr lang="en-US" sz="2400" dirty="0" smtClean="0">
                <a:latin typeface="Palatino" charset="0"/>
                <a:ea typeface="ＭＳ Ｐゴシック" charset="0"/>
              </a:rPr>
              <a:t>these molecules. </a:t>
            </a:r>
            <a:r>
              <a:rPr lang="en-US" sz="2400" dirty="0">
                <a:latin typeface="Palatino" charset="0"/>
                <a:ea typeface="ＭＳ Ｐゴシック" charset="0"/>
              </a:rPr>
              <a:t>What patterns do you see in the bonding of atoms of hydrogen, oxygen, carbon, and nitrogen?</a:t>
            </a:r>
            <a:endParaRPr lang="en-US" dirty="0">
              <a:latin typeface="Palatino" charset="0"/>
              <a:ea typeface="ＭＳ Ｐゴシック" charset="0"/>
            </a:endParaRPr>
          </a:p>
        </p:txBody>
      </p:sp>
      <p:pic>
        <p:nvPicPr>
          <p:cNvPr id="56323" name="Picture 4" descr="LBCTG_SME_989_0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038600"/>
            <a:ext cx="3049588" cy="176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4" name="Picture 5" descr="LBCTG_SME_989_0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733800"/>
            <a:ext cx="2508250" cy="205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94794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583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are the rules for drawing structural formulas?</a:t>
            </a:r>
          </a:p>
        </p:txBody>
      </p:sp>
    </p:spTree>
    <p:extLst>
      <p:ext uri="{BB962C8B-B14F-4D97-AF65-F5344CB8AC3E}">
        <p14:creationId xmlns:p14="http://schemas.microsoft.com/office/powerpoint/2010/main" val="804970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604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create accurate structural formulas from molecular formulas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identify and differentiate between isomers and molecules oriented differently in space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explain and utilize the HONC 1234 rule</a:t>
            </a:r>
            <a:endParaRPr lang="en-US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162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Activity</a:t>
            </a:r>
          </a:p>
        </p:txBody>
      </p:sp>
      <p:sp>
        <p:nvSpPr>
          <p:cNvPr id="624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133600"/>
            <a:ext cx="7315200" cy="3886200"/>
          </a:xfrm>
        </p:spPr>
        <p:txBody>
          <a:bodyPr/>
          <a:lstStyle/>
          <a:p>
            <a:pPr marL="114300" lvl="1" indent="0" eaLnBrk="1" hangingPunct="1">
              <a:buFont typeface="Times" charset="0"/>
              <a:buNone/>
            </a:pPr>
            <a:r>
              <a:rPr lang="en-US" sz="2400">
                <a:latin typeface="Palatino" charset="0"/>
                <a:ea typeface="ＭＳ Ｐゴシック" charset="0"/>
              </a:rPr>
              <a:t>Work in pairs.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5613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645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9342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HONC 1234 rule is a way to remember the bonding tendencies of hydrogen, oxygen, nitrogen, and carbon atoms in molecules. Hydrogen tends to form one bond, oxygen two, nitrogen three and carbon four.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When trying to decide whether two structures represent the same molecule, you must check how the atoms are connected.</a:t>
            </a:r>
            <a:endParaRPr lang="en-US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5176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665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315200" cy="39624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are the rules for drawing structural formulas?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The HONC 1234 rule indicates how many times hydrogen, oxygen, nitrogen, and carbon atoms tend to bond.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When a molecule is oriented differently in space, it is still the same molecule.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991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>
                <a:latin typeface="Arial" charset="0"/>
                <a:ea typeface="ＭＳ Ｐゴシック" charset="0"/>
              </a:rPr>
              <a:t>Check-In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5334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Will any of the molecules shown on the following slide have similar smells? Explain your thinking.</a:t>
            </a:r>
            <a:endParaRPr lang="en-US" sz="20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000" b="1">
              <a:latin typeface="Palatino" charset="0"/>
              <a:ea typeface="ＭＳ Ｐゴシック" charset="0"/>
            </a:endParaRPr>
          </a:p>
        </p:txBody>
      </p:sp>
      <p:pic>
        <p:nvPicPr>
          <p:cNvPr id="68611" name="Picture 30" descr="LBCTG_SME_989_04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276600"/>
            <a:ext cx="3505200" cy="120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2" name="Picture 31" descr="LBCTG_SME_989_04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971800"/>
            <a:ext cx="1109663" cy="312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3" name="Picture 32" descr="LBCTG_SME_989_05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18"/>
          <a:stretch>
            <a:fillRect/>
          </a:stretch>
        </p:blipFill>
        <p:spPr bwMode="auto">
          <a:xfrm>
            <a:off x="1981200" y="4800600"/>
            <a:ext cx="3048000" cy="119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93939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4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4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237</Words>
  <Application>Microsoft Macintosh PowerPoint</Application>
  <PresentationFormat>On-screen Show (4:3)</PresentationFormat>
  <Paragraphs>34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Blank Presentation</vt:lpstr>
      <vt:lpstr>Living By Chemistry SECOND EDITION</vt:lpstr>
      <vt:lpstr>Lesson 30: HONC if You Like  Molecules</vt:lpstr>
      <vt:lpstr>ChemCatalyst</vt:lpstr>
      <vt:lpstr>Key Question</vt:lpstr>
      <vt:lpstr>You will be able to:</vt:lpstr>
      <vt:lpstr>Prepare for the Activity</vt:lpstr>
      <vt:lpstr>Discussion Notes</vt:lpstr>
      <vt:lpstr>Wrap Up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30: HONC if You Like  Molecules</dc:title>
  <dc:creator>Matthew Belford</dc:creator>
  <cp:lastModifiedBy>Jeffrey Dowling</cp:lastModifiedBy>
  <cp:revision>6</cp:revision>
  <dcterms:created xsi:type="dcterms:W3CDTF">2014-12-05T21:14:50Z</dcterms:created>
  <dcterms:modified xsi:type="dcterms:W3CDTF">2015-06-10T22:50:05Z</dcterms:modified>
</cp:coreProperties>
</file>