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4"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108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3658248848"/>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
        <p:cNvGrpSpPr/>
        <p:nvPr/>
      </p:nvGrpSpPr>
      <p:grpSpPr>
        <a:xfrm>
          <a:off x="0" y="0"/>
          <a:ext cx="0" cy="0"/>
          <a:chOff x="0" y="0"/>
          <a:chExt cx="0" cy="0"/>
        </a:xfrm>
      </p:grpSpPr>
      <p:sp>
        <p:nvSpPr>
          <p:cNvPr id="33" name="Shape 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4" name="Shape 3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3154694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Shape 4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1" name="Shape 4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801034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Shape 4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8" name="Shape 4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160829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Shape 5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4" name="Shape 5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460811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0" name="Shape 6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14729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6" name="Shape 6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829915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2" name="Shape 7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8888813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Shape 7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8" name="Shape 7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858512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8"/>
        <p:cNvGrpSpPr/>
        <p:nvPr/>
      </p:nvGrpSpPr>
      <p:grpSpPr>
        <a:xfrm>
          <a:off x="0" y="0"/>
          <a:ext cx="0" cy="0"/>
          <a:chOff x="0" y="0"/>
          <a:chExt cx="0" cy="0"/>
        </a:xfrm>
      </p:grpSpPr>
      <p:sp>
        <p:nvSpPr>
          <p:cNvPr id="9" name="Shape 9"/>
          <p:cNvSpPr txBox="1">
            <a:spLocks noGrp="1"/>
          </p:cNvSpPr>
          <p:nvPr>
            <p:ph type="ctrTitle"/>
          </p:nvPr>
        </p:nvSpPr>
        <p:spPr>
          <a:xfrm>
            <a:off x="685800" y="2111123"/>
            <a:ext cx="7772400" cy="1546500"/>
          </a:xfrm>
          <a:prstGeom prst="rect">
            <a:avLst/>
          </a:prstGeom>
        </p:spPr>
        <p:txBody>
          <a:bodyPr lIns="91425" tIns="91425" rIns="91425" bIns="91425" anchor="b"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a:endParaRPr/>
          </a:p>
        </p:txBody>
      </p:sp>
      <p:sp>
        <p:nvSpPr>
          <p:cNvPr id="10" name="Shape 10"/>
          <p:cNvSpPr txBox="1">
            <a:spLocks noGrp="1"/>
          </p:cNvSpPr>
          <p:nvPr>
            <p:ph type="subTitle" idx="1"/>
          </p:nvPr>
        </p:nvSpPr>
        <p:spPr>
          <a:xfrm>
            <a:off x="685800" y="3786737"/>
            <a:ext cx="7772400" cy="1046400"/>
          </a:xfrm>
          <a:prstGeom prst="rect">
            <a:avLst/>
          </a:prstGeom>
        </p:spPr>
        <p:txBody>
          <a:bodyPr lIns="91425" tIns="91425" rIns="91425" bIns="91425" anchor="t" anchorCtr="0"/>
          <a:lstStyle>
            <a:lvl1pPr algn="ctr">
              <a:spcBef>
                <a:spcPts val="0"/>
              </a:spcBef>
              <a:buClr>
                <a:schemeClr val="dk2"/>
              </a:buClr>
              <a:buNone/>
              <a:defRPr>
                <a:solidFill>
                  <a:schemeClr val="dk2"/>
                </a:solidFill>
              </a:defRPr>
            </a:lvl1pPr>
            <a:lvl2pPr algn="ctr">
              <a:spcBef>
                <a:spcPts val="0"/>
              </a:spcBef>
              <a:buClr>
                <a:schemeClr val="dk2"/>
              </a:buClr>
              <a:buSzPct val="100000"/>
              <a:buNone/>
              <a:defRPr sz="3000">
                <a:solidFill>
                  <a:schemeClr val="dk2"/>
                </a:solidFill>
              </a:defRPr>
            </a:lvl2pPr>
            <a:lvl3pPr algn="ctr">
              <a:spcBef>
                <a:spcPts val="0"/>
              </a:spcBef>
              <a:buClr>
                <a:schemeClr val="dk2"/>
              </a:buClr>
              <a:buSzPct val="100000"/>
              <a:buNone/>
              <a:defRPr sz="3000">
                <a:solidFill>
                  <a:schemeClr val="dk2"/>
                </a:solidFill>
              </a:defRPr>
            </a:lvl3pPr>
            <a:lvl4pPr algn="ctr">
              <a:spcBef>
                <a:spcPts val="0"/>
              </a:spcBef>
              <a:buClr>
                <a:schemeClr val="dk2"/>
              </a:buClr>
              <a:buSzPct val="100000"/>
              <a:buNone/>
              <a:defRPr sz="3000">
                <a:solidFill>
                  <a:schemeClr val="dk2"/>
                </a:solidFill>
              </a:defRPr>
            </a:lvl4pPr>
            <a:lvl5pPr algn="ctr">
              <a:spcBef>
                <a:spcPts val="0"/>
              </a:spcBef>
              <a:buClr>
                <a:schemeClr val="dk2"/>
              </a:buClr>
              <a:buSzPct val="100000"/>
              <a:buNone/>
              <a:defRPr sz="3000">
                <a:solidFill>
                  <a:schemeClr val="dk2"/>
                </a:solidFill>
              </a:defRPr>
            </a:lvl5pPr>
            <a:lvl6pPr algn="ctr">
              <a:spcBef>
                <a:spcPts val="0"/>
              </a:spcBef>
              <a:buClr>
                <a:schemeClr val="dk2"/>
              </a:buClr>
              <a:buSzPct val="100000"/>
              <a:buNone/>
              <a:defRPr sz="3000">
                <a:solidFill>
                  <a:schemeClr val="dk2"/>
                </a:solidFill>
              </a:defRPr>
            </a:lvl6pPr>
            <a:lvl7pPr algn="ctr">
              <a:spcBef>
                <a:spcPts val="0"/>
              </a:spcBef>
              <a:buClr>
                <a:schemeClr val="dk2"/>
              </a:buClr>
              <a:buSzPct val="100000"/>
              <a:buNone/>
              <a:defRPr sz="3000">
                <a:solidFill>
                  <a:schemeClr val="dk2"/>
                </a:solidFill>
              </a:defRPr>
            </a:lvl7pPr>
            <a:lvl8pPr algn="ctr">
              <a:spcBef>
                <a:spcPts val="0"/>
              </a:spcBef>
              <a:buClr>
                <a:schemeClr val="dk2"/>
              </a:buClr>
              <a:buSzPct val="100000"/>
              <a:buNone/>
              <a:defRPr sz="3000">
                <a:solidFill>
                  <a:schemeClr val="dk2"/>
                </a:solidFill>
              </a:defRPr>
            </a:lvl8pPr>
            <a:lvl9pPr algn="ctr">
              <a:spcBef>
                <a:spcPts val="0"/>
              </a:spcBef>
              <a:buClr>
                <a:schemeClr val="dk2"/>
              </a:buClr>
              <a:buSzPct val="100000"/>
              <a:buNone/>
              <a:defRPr sz="3000">
                <a:solidFill>
                  <a:schemeClr val="dk2"/>
                </a:solidFill>
              </a:defRPr>
            </a:lvl9pPr>
          </a:lstStyle>
          <a:p>
            <a:endParaRPr/>
          </a:p>
        </p:txBody>
      </p:sp>
      <p:sp>
        <p:nvSpPr>
          <p:cNvPr id="11" name="Shape 11"/>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p>
            <a:pPr>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457200" y="274637"/>
            <a:ext cx="8229600"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4" name="Shape 14"/>
          <p:cNvSpPr txBox="1">
            <a:spLocks noGrp="1"/>
          </p:cNvSpPr>
          <p:nvPr>
            <p:ph type="body" idx="1"/>
          </p:nvPr>
        </p:nvSpPr>
        <p:spPr>
          <a:xfrm>
            <a:off x="457200" y="1600200"/>
            <a:ext cx="8229600" cy="49677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5" name="Shape 15"/>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p>
            <a:pPr>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457200" y="274637"/>
            <a:ext cx="8229600"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 name="Shape 18"/>
          <p:cNvSpPr txBox="1">
            <a:spLocks noGrp="1"/>
          </p:cNvSpPr>
          <p:nvPr>
            <p:ph type="body" idx="1"/>
          </p:nvPr>
        </p:nvSpPr>
        <p:spPr>
          <a:xfrm>
            <a:off x="457200" y="1600200"/>
            <a:ext cx="3994500" cy="49677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9" name="Shape 19"/>
          <p:cNvSpPr txBox="1">
            <a:spLocks noGrp="1"/>
          </p:cNvSpPr>
          <p:nvPr>
            <p:ph type="body" idx="2"/>
          </p:nvPr>
        </p:nvSpPr>
        <p:spPr>
          <a:xfrm>
            <a:off x="4692273" y="1600200"/>
            <a:ext cx="3994500" cy="49677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0" name="Shape 20"/>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p>
            <a:pPr>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7"/>
            <a:ext cx="8229600"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3" name="Shape 23"/>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p>
            <a:pPr>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24"/>
        <p:cNvGrpSpPr/>
        <p:nvPr/>
      </p:nvGrpSpPr>
      <p:grpSpPr>
        <a:xfrm>
          <a:off x="0" y="0"/>
          <a:ext cx="0" cy="0"/>
          <a:chOff x="0" y="0"/>
          <a:chExt cx="0" cy="0"/>
        </a:xfrm>
      </p:grpSpPr>
      <p:sp>
        <p:nvSpPr>
          <p:cNvPr id="25" name="Shape 25"/>
          <p:cNvSpPr txBox="1">
            <a:spLocks noGrp="1"/>
          </p:cNvSpPr>
          <p:nvPr>
            <p:ph type="body" idx="1"/>
          </p:nvPr>
        </p:nvSpPr>
        <p:spPr>
          <a:xfrm>
            <a:off x="457200" y="5875078"/>
            <a:ext cx="8229600" cy="692700"/>
          </a:xfrm>
          <a:prstGeom prst="rect">
            <a:avLst/>
          </a:prstGeom>
        </p:spPr>
        <p:txBody>
          <a:bodyPr lIns="91425" tIns="91425" rIns="91425" bIns="91425" anchor="t" anchorCtr="0"/>
          <a:lstStyle>
            <a:lvl1pPr algn="ctr">
              <a:spcBef>
                <a:spcPts val="360"/>
              </a:spcBef>
              <a:buSzPct val="100000"/>
              <a:buNone/>
              <a:defRPr sz="1800"/>
            </a:lvl1pPr>
          </a:lstStyle>
          <a:p>
            <a:endParaRPr/>
          </a:p>
        </p:txBody>
      </p:sp>
      <p:sp>
        <p:nvSpPr>
          <p:cNvPr id="26" name="Shape 26"/>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p>
            <a:pPr>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7"/>
        <p:cNvGrpSpPr/>
        <p:nvPr/>
      </p:nvGrpSpPr>
      <p:grpSpPr>
        <a:xfrm>
          <a:off x="0" y="0"/>
          <a:ext cx="0" cy="0"/>
          <a:chOff x="0" y="0"/>
          <a:chExt cx="0" cy="0"/>
        </a:xfrm>
      </p:grpSpPr>
      <p:sp>
        <p:nvSpPr>
          <p:cNvPr id="28" name="Shape 28"/>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p>
            <a:pPr>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spcBef>
                <a:spcPts val="0"/>
              </a:spcBef>
              <a:buClr>
                <a:schemeClr val="dk1"/>
              </a:buClr>
              <a:buSzPct val="100000"/>
              <a:buNone/>
              <a:defRPr sz="3600" b="1">
                <a:solidFill>
                  <a:schemeClr val="dk1"/>
                </a:solidFill>
              </a:defRPr>
            </a:lvl1pPr>
            <a:lvl2pPr>
              <a:spcBef>
                <a:spcPts val="0"/>
              </a:spcBef>
              <a:buClr>
                <a:schemeClr val="dk1"/>
              </a:buClr>
              <a:buSzPct val="100000"/>
              <a:buNone/>
              <a:defRPr sz="3600" b="1">
                <a:solidFill>
                  <a:schemeClr val="dk1"/>
                </a:solidFill>
              </a:defRPr>
            </a:lvl2pPr>
            <a:lvl3pPr>
              <a:spcBef>
                <a:spcPts val="0"/>
              </a:spcBef>
              <a:buClr>
                <a:schemeClr val="dk1"/>
              </a:buClr>
              <a:buSzPct val="100000"/>
              <a:buNone/>
              <a:defRPr sz="3600" b="1">
                <a:solidFill>
                  <a:schemeClr val="dk1"/>
                </a:solidFill>
              </a:defRPr>
            </a:lvl3pPr>
            <a:lvl4pPr>
              <a:spcBef>
                <a:spcPts val="0"/>
              </a:spcBef>
              <a:buClr>
                <a:schemeClr val="dk1"/>
              </a:buClr>
              <a:buSzPct val="100000"/>
              <a:buNone/>
              <a:defRPr sz="3600" b="1">
                <a:solidFill>
                  <a:schemeClr val="dk1"/>
                </a:solidFill>
              </a:defRPr>
            </a:lvl4pPr>
            <a:lvl5pPr>
              <a:spcBef>
                <a:spcPts val="0"/>
              </a:spcBef>
              <a:buClr>
                <a:schemeClr val="dk1"/>
              </a:buClr>
              <a:buSzPct val="100000"/>
              <a:buNone/>
              <a:defRPr sz="3600" b="1">
                <a:solidFill>
                  <a:schemeClr val="dk1"/>
                </a:solidFill>
              </a:defRPr>
            </a:lvl5pPr>
            <a:lvl6pPr>
              <a:spcBef>
                <a:spcPts val="0"/>
              </a:spcBef>
              <a:buClr>
                <a:schemeClr val="dk1"/>
              </a:buClr>
              <a:buSzPct val="100000"/>
              <a:buNone/>
              <a:defRPr sz="3600" b="1">
                <a:solidFill>
                  <a:schemeClr val="dk1"/>
                </a:solidFill>
              </a:defRPr>
            </a:lvl6pPr>
            <a:lvl7pPr>
              <a:spcBef>
                <a:spcPts val="0"/>
              </a:spcBef>
              <a:buClr>
                <a:schemeClr val="dk1"/>
              </a:buClr>
              <a:buSzPct val="100000"/>
              <a:buNone/>
              <a:defRPr sz="3600" b="1">
                <a:solidFill>
                  <a:schemeClr val="dk1"/>
                </a:solidFill>
              </a:defRPr>
            </a:lvl7pPr>
            <a:lvl8pPr>
              <a:spcBef>
                <a:spcPts val="0"/>
              </a:spcBef>
              <a:buClr>
                <a:schemeClr val="dk1"/>
              </a:buClr>
              <a:buSzPct val="100000"/>
              <a:buNone/>
              <a:defRPr sz="3600" b="1">
                <a:solidFill>
                  <a:schemeClr val="dk1"/>
                </a:solidFill>
              </a:defRPr>
            </a:lvl8pPr>
            <a:lvl9pPr>
              <a:spcBef>
                <a:spcPts val="0"/>
              </a:spcBef>
              <a:buClr>
                <a:schemeClr val="dk1"/>
              </a:buClr>
              <a:buSzPct val="100000"/>
              <a:buNone/>
              <a:defRPr sz="3600" b="1">
                <a:solidFill>
                  <a:schemeClr val="dk1"/>
                </a:solidFill>
              </a:defRPr>
            </a:lvl9pPr>
          </a:lstStyle>
          <a:p>
            <a:endParaRPr/>
          </a:p>
        </p:txBody>
      </p:sp>
      <p:sp>
        <p:nvSpPr>
          <p:cNvPr id="6" name="Shape 6"/>
          <p:cNvSpPr txBox="1">
            <a:spLocks noGrp="1"/>
          </p:cNvSpPr>
          <p:nvPr>
            <p:ph type="body" idx="1"/>
          </p:nvPr>
        </p:nvSpPr>
        <p:spPr>
          <a:xfrm>
            <a:off x="457200" y="1600200"/>
            <a:ext cx="8229600" cy="4967700"/>
          </a:xfrm>
          <a:prstGeom prst="rect">
            <a:avLst/>
          </a:prstGeom>
          <a:noFill/>
          <a:ln>
            <a:noFill/>
          </a:ln>
        </p:spPr>
        <p:txBody>
          <a:bodyPr lIns="91425" tIns="91425" rIns="91425" bIns="91425" anchor="t" anchorCtr="0"/>
          <a:lstStyle>
            <a:lvl1pPr>
              <a:spcBef>
                <a:spcPts val="600"/>
              </a:spcBef>
              <a:buClr>
                <a:schemeClr val="dk1"/>
              </a:buClr>
              <a:buSzPct val="100000"/>
              <a:defRPr sz="3000">
                <a:solidFill>
                  <a:schemeClr val="dk1"/>
                </a:solidFill>
              </a:defRPr>
            </a:lvl1pPr>
            <a:lvl2pPr>
              <a:spcBef>
                <a:spcPts val="480"/>
              </a:spcBef>
              <a:buClr>
                <a:schemeClr val="dk1"/>
              </a:buClr>
              <a:buSzPct val="100000"/>
              <a:defRPr sz="2400">
                <a:solidFill>
                  <a:schemeClr val="dk1"/>
                </a:solidFill>
              </a:defRPr>
            </a:lvl2pPr>
            <a:lvl3pPr>
              <a:spcBef>
                <a:spcPts val="480"/>
              </a:spcBef>
              <a:buClr>
                <a:schemeClr val="dk1"/>
              </a:buClr>
              <a:buSzPct val="100000"/>
              <a:defRPr sz="2400">
                <a:solidFill>
                  <a:schemeClr val="dk1"/>
                </a:solidFill>
              </a:defRPr>
            </a:lvl3pPr>
            <a:lvl4pPr>
              <a:spcBef>
                <a:spcPts val="360"/>
              </a:spcBef>
              <a:buClr>
                <a:schemeClr val="dk1"/>
              </a:buClr>
              <a:buSzPct val="100000"/>
              <a:defRPr sz="1800">
                <a:solidFill>
                  <a:schemeClr val="dk1"/>
                </a:solidFill>
              </a:defRPr>
            </a:lvl4pPr>
            <a:lvl5pPr>
              <a:spcBef>
                <a:spcPts val="360"/>
              </a:spcBef>
              <a:buClr>
                <a:schemeClr val="dk1"/>
              </a:buClr>
              <a:buSzPct val="100000"/>
              <a:defRPr sz="1800">
                <a:solidFill>
                  <a:schemeClr val="dk1"/>
                </a:solidFill>
              </a:defRPr>
            </a:lvl5pPr>
            <a:lvl6pPr>
              <a:spcBef>
                <a:spcPts val="360"/>
              </a:spcBef>
              <a:buClr>
                <a:schemeClr val="dk1"/>
              </a:buClr>
              <a:buSzPct val="100000"/>
              <a:defRPr sz="1800">
                <a:solidFill>
                  <a:schemeClr val="dk1"/>
                </a:solidFill>
              </a:defRPr>
            </a:lvl6pPr>
            <a:lvl7pPr>
              <a:spcBef>
                <a:spcPts val="360"/>
              </a:spcBef>
              <a:buClr>
                <a:schemeClr val="dk1"/>
              </a:buClr>
              <a:buSzPct val="100000"/>
              <a:defRPr sz="1800">
                <a:solidFill>
                  <a:schemeClr val="dk1"/>
                </a:solidFill>
              </a:defRPr>
            </a:lvl7pPr>
            <a:lvl8pPr>
              <a:spcBef>
                <a:spcPts val="360"/>
              </a:spcBef>
              <a:buClr>
                <a:schemeClr val="dk1"/>
              </a:buClr>
              <a:buSzPct val="100000"/>
              <a:defRPr sz="1800">
                <a:solidFill>
                  <a:schemeClr val="dk1"/>
                </a:solidFill>
              </a:defRPr>
            </a:lvl8pPr>
            <a:lvl9pPr>
              <a:spcBef>
                <a:spcPts val="360"/>
              </a:spcBef>
              <a:buClr>
                <a:schemeClr val="dk1"/>
              </a:buClr>
              <a:buSzPct val="100000"/>
              <a:defRPr sz="1800">
                <a:solidFill>
                  <a:schemeClr val="dk1"/>
                </a:solidFill>
              </a:defRPr>
            </a:lvl9pPr>
          </a:lstStyle>
          <a:p>
            <a:endParaRPr/>
          </a:p>
        </p:txBody>
      </p:sp>
      <p:sp>
        <p:nvSpPr>
          <p:cNvPr id="7" name="Shape 7"/>
          <p:cNvSpPr txBox="1">
            <a:spLocks noGrp="1"/>
          </p:cNvSpPr>
          <p:nvPr>
            <p:ph type="sldNum" idx="12"/>
          </p:nvPr>
        </p:nvSpPr>
        <p:spPr>
          <a:xfrm>
            <a:off x="8556791" y="6333134"/>
            <a:ext cx="548699" cy="524699"/>
          </a:xfrm>
          <a:prstGeom prst="rect">
            <a:avLst/>
          </a:prstGeom>
          <a:noFill/>
          <a:ln>
            <a:noFill/>
          </a:ln>
        </p:spPr>
        <p:txBody>
          <a:bodyPr lIns="91425" tIns="91425" rIns="91425" bIns="91425" anchor="ctr" anchorCtr="0">
            <a:noAutofit/>
          </a:bodyPr>
          <a:lstStyle/>
          <a:p>
            <a:pPr algn="r">
              <a:spcBef>
                <a:spcPts val="0"/>
              </a:spcBef>
              <a:buNone/>
            </a:pPr>
            <a:fld id="{00000000-1234-1234-1234-123412341234}" type="slidenum">
              <a:rPr lang="en" sz="1300">
                <a:solidFill>
                  <a:schemeClr val="dk1"/>
                </a:solidFill>
              </a:rPr>
              <a:t>‹#›</a:t>
            </a:fld>
            <a:endParaRPr lang="en" sz="1300">
              <a:solidFill>
                <a:schemeClr val="dk1"/>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9"/>
        <p:cNvGrpSpPr/>
        <p:nvPr/>
      </p:nvGrpSpPr>
      <p:grpSpPr>
        <a:xfrm>
          <a:off x="0" y="0"/>
          <a:ext cx="0" cy="0"/>
          <a:chOff x="0" y="0"/>
          <a:chExt cx="0" cy="0"/>
        </a:xfrm>
      </p:grpSpPr>
      <p:sp>
        <p:nvSpPr>
          <p:cNvPr id="30" name="Shape 30"/>
          <p:cNvSpPr txBox="1">
            <a:spLocks noGrp="1"/>
          </p:cNvSpPr>
          <p:nvPr>
            <p:ph type="ctrTitle"/>
          </p:nvPr>
        </p:nvSpPr>
        <p:spPr>
          <a:xfrm>
            <a:off x="685800" y="2111123"/>
            <a:ext cx="7772400" cy="1546500"/>
          </a:xfrm>
          <a:prstGeom prst="rect">
            <a:avLst/>
          </a:prstGeom>
        </p:spPr>
        <p:txBody>
          <a:bodyPr lIns="91425" tIns="91425" rIns="91425" bIns="91425" anchor="b" anchorCtr="0">
            <a:noAutofit/>
          </a:bodyPr>
          <a:lstStyle/>
          <a:p>
            <a:pPr>
              <a:spcBef>
                <a:spcPts val="0"/>
              </a:spcBef>
              <a:buNone/>
            </a:pPr>
            <a:r>
              <a:rPr lang="en"/>
              <a:t>Seahurst Park</a:t>
            </a:r>
          </a:p>
        </p:txBody>
      </p:sp>
      <p:sp>
        <p:nvSpPr>
          <p:cNvPr id="31" name="Shape 31"/>
          <p:cNvSpPr txBox="1">
            <a:spLocks noGrp="1"/>
          </p:cNvSpPr>
          <p:nvPr>
            <p:ph type="subTitle" idx="1"/>
          </p:nvPr>
        </p:nvSpPr>
        <p:spPr>
          <a:xfrm>
            <a:off x="685800" y="3786737"/>
            <a:ext cx="7772400" cy="1046400"/>
          </a:xfrm>
          <a:prstGeom prst="rect">
            <a:avLst/>
          </a:prstGeom>
        </p:spPr>
        <p:txBody>
          <a:bodyPr lIns="91425" tIns="91425" rIns="91425" bIns="91425" anchor="t" anchorCtr="0">
            <a:noAutofit/>
          </a:bodyPr>
          <a:lstStyle/>
          <a:p>
            <a:pPr>
              <a:spcBef>
                <a:spcPts val="0"/>
              </a:spcBef>
              <a:buNone/>
            </a:pPr>
            <a:r>
              <a:rPr lang="en"/>
              <a:t>What’s in the water?</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5"/>
        <p:cNvGrpSpPr/>
        <p:nvPr/>
      </p:nvGrpSpPr>
      <p:grpSpPr>
        <a:xfrm>
          <a:off x="0" y="0"/>
          <a:ext cx="0" cy="0"/>
          <a:chOff x="0" y="0"/>
          <a:chExt cx="0" cy="0"/>
        </a:xfrm>
      </p:grpSpPr>
      <p:pic>
        <p:nvPicPr>
          <p:cNvPr id="36" name="Shape 36"/>
          <p:cNvPicPr preferRelativeResize="0"/>
          <p:nvPr/>
        </p:nvPicPr>
        <p:blipFill>
          <a:blip r:embed="rId3">
            <a:alphaModFix/>
          </a:blip>
          <a:stretch>
            <a:fillRect/>
          </a:stretch>
        </p:blipFill>
        <p:spPr>
          <a:xfrm>
            <a:off x="0" y="13773"/>
            <a:ext cx="9144000" cy="5138934"/>
          </a:xfrm>
          <a:prstGeom prst="rect">
            <a:avLst/>
          </a:prstGeom>
          <a:noFill/>
          <a:ln>
            <a:noFill/>
          </a:ln>
        </p:spPr>
      </p:pic>
      <p:sp>
        <p:nvSpPr>
          <p:cNvPr id="37" name="Shape 37"/>
          <p:cNvSpPr txBox="1"/>
          <p:nvPr/>
        </p:nvSpPr>
        <p:spPr>
          <a:xfrm>
            <a:off x="59125" y="5152700"/>
            <a:ext cx="8986199" cy="1552799"/>
          </a:xfrm>
          <a:prstGeom prst="rect">
            <a:avLst/>
          </a:prstGeom>
          <a:noFill/>
          <a:ln>
            <a:noFill/>
          </a:ln>
        </p:spPr>
        <p:txBody>
          <a:bodyPr lIns="91425" tIns="91425" rIns="91425" bIns="91425" anchor="t" anchorCtr="0">
            <a:noAutofit/>
          </a:bodyPr>
          <a:lstStyle/>
          <a:p>
            <a:pPr>
              <a:spcBef>
                <a:spcPts val="0"/>
              </a:spcBef>
              <a:buNone/>
            </a:pPr>
            <a:r>
              <a:rPr lang="en" sz="2400">
                <a:solidFill>
                  <a:schemeClr val="dk1"/>
                </a:solidFill>
              </a:rPr>
              <a:t>Picture yourself at Seahurst Park looking out across Puget Sound toward the Olympic Mountains.  Smell the salt water on the breeze.  Look closely and notice the seaweed floating on top of the water.  Do you notice the water has a reddish tint to it?  </a:t>
            </a:r>
          </a:p>
        </p:txBody>
      </p:sp>
      <p:sp>
        <p:nvSpPr>
          <p:cNvPr id="38" name="Shape 38"/>
          <p:cNvSpPr txBox="1"/>
          <p:nvPr/>
        </p:nvSpPr>
        <p:spPr>
          <a:xfrm>
            <a:off x="236475" y="268025"/>
            <a:ext cx="2798399" cy="650400"/>
          </a:xfrm>
          <a:prstGeom prst="rect">
            <a:avLst/>
          </a:prstGeom>
          <a:noFill/>
          <a:ln>
            <a:noFill/>
          </a:ln>
        </p:spPr>
        <p:txBody>
          <a:bodyPr lIns="91425" tIns="91425" rIns="91425" bIns="91425" anchor="t" anchorCtr="0">
            <a:noAutofit/>
          </a:bodyPr>
          <a:lstStyle/>
          <a:p>
            <a:pPr>
              <a:spcBef>
                <a:spcPts val="0"/>
              </a:spcBef>
              <a:buNone/>
            </a:pPr>
            <a:r>
              <a:rPr lang="en" sz="2400" b="1"/>
              <a:t>May 2015</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pic>
        <p:nvPicPr>
          <p:cNvPr id="43" name="Shape 43"/>
          <p:cNvPicPr preferRelativeResize="0"/>
          <p:nvPr/>
        </p:nvPicPr>
        <p:blipFill>
          <a:blip r:embed="rId3">
            <a:alphaModFix/>
          </a:blip>
          <a:stretch>
            <a:fillRect/>
          </a:stretch>
        </p:blipFill>
        <p:spPr>
          <a:xfrm>
            <a:off x="0" y="26861"/>
            <a:ext cx="9144000" cy="5138928"/>
          </a:xfrm>
          <a:prstGeom prst="rect">
            <a:avLst/>
          </a:prstGeom>
          <a:noFill/>
          <a:ln>
            <a:noFill/>
          </a:ln>
        </p:spPr>
      </p:pic>
      <p:sp>
        <p:nvSpPr>
          <p:cNvPr id="44" name="Shape 44"/>
          <p:cNvSpPr txBox="1"/>
          <p:nvPr/>
        </p:nvSpPr>
        <p:spPr>
          <a:xfrm>
            <a:off x="0" y="5194750"/>
            <a:ext cx="9144000" cy="1221899"/>
          </a:xfrm>
          <a:prstGeom prst="rect">
            <a:avLst/>
          </a:prstGeom>
          <a:noFill/>
          <a:ln>
            <a:noFill/>
          </a:ln>
        </p:spPr>
        <p:txBody>
          <a:bodyPr lIns="91425" tIns="91425" rIns="91425" bIns="91425" anchor="t" anchorCtr="0">
            <a:noAutofit/>
          </a:bodyPr>
          <a:lstStyle/>
          <a:p>
            <a:pPr>
              <a:spcBef>
                <a:spcPts val="0"/>
              </a:spcBef>
              <a:buNone/>
            </a:pPr>
            <a:r>
              <a:rPr lang="en" sz="2400">
                <a:solidFill>
                  <a:schemeClr val="dk1"/>
                </a:solidFill>
              </a:rPr>
              <a:t>You take a few steps back up the hill...</a:t>
            </a:r>
          </a:p>
        </p:txBody>
      </p:sp>
      <p:pic>
        <p:nvPicPr>
          <p:cNvPr id="45" name="Shape 45"/>
          <p:cNvPicPr preferRelativeResize="0"/>
          <p:nvPr/>
        </p:nvPicPr>
        <p:blipFill>
          <a:blip r:embed="rId4">
            <a:alphaModFix/>
          </a:blip>
          <a:stretch>
            <a:fillRect/>
          </a:stretch>
        </p:blipFill>
        <p:spPr>
          <a:xfrm>
            <a:off x="6153598" y="3795550"/>
            <a:ext cx="2129399" cy="2818175"/>
          </a:xfrm>
          <a:prstGeom prst="rect">
            <a:avLst/>
          </a:prstGeom>
          <a:noFill/>
          <a:ln>
            <a:noFill/>
          </a:ln>
        </p:spPr>
      </p:pic>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pic>
        <p:nvPicPr>
          <p:cNvPr id="50" name="Shape 50"/>
          <p:cNvPicPr preferRelativeResize="0"/>
          <p:nvPr/>
        </p:nvPicPr>
        <p:blipFill>
          <a:blip r:embed="rId3">
            <a:alphaModFix/>
          </a:blip>
          <a:stretch>
            <a:fillRect/>
          </a:stretch>
        </p:blipFill>
        <p:spPr>
          <a:xfrm>
            <a:off x="0" y="-10988"/>
            <a:ext cx="9144000" cy="5138928"/>
          </a:xfrm>
          <a:prstGeom prst="rect">
            <a:avLst/>
          </a:prstGeom>
          <a:noFill/>
          <a:ln>
            <a:noFill/>
          </a:ln>
        </p:spPr>
      </p:pic>
      <p:sp>
        <p:nvSpPr>
          <p:cNvPr id="51" name="Shape 51"/>
          <p:cNvSpPr txBox="1"/>
          <p:nvPr/>
        </p:nvSpPr>
        <p:spPr>
          <a:xfrm>
            <a:off x="0" y="5155325"/>
            <a:ext cx="9144000" cy="1537199"/>
          </a:xfrm>
          <a:prstGeom prst="rect">
            <a:avLst/>
          </a:prstGeom>
          <a:noFill/>
          <a:ln>
            <a:noFill/>
          </a:ln>
        </p:spPr>
        <p:txBody>
          <a:bodyPr lIns="91425" tIns="91425" rIns="91425" bIns="91425" anchor="t" anchorCtr="0">
            <a:noAutofit/>
          </a:bodyPr>
          <a:lstStyle/>
          <a:p>
            <a:pPr>
              <a:spcBef>
                <a:spcPts val="0"/>
              </a:spcBef>
              <a:buNone/>
            </a:pPr>
            <a:r>
              <a:rPr lang="en" sz="2400">
                <a:solidFill>
                  <a:schemeClr val="dk1"/>
                </a:solidFill>
              </a:rPr>
              <a:t>The water near the shoreline looks like tomato soup!  Your dog normally likes to fetch the ball you throw out into the Sound, but today you decide to keep him out of the water.  Why is that?  What is going on?</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Shape 56"/>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Your Mission:</a:t>
            </a:r>
          </a:p>
        </p:txBody>
      </p:sp>
      <p:sp>
        <p:nvSpPr>
          <p:cNvPr id="57" name="Shape 57"/>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lvl="0" rtl="0">
              <a:spcBef>
                <a:spcPts val="0"/>
              </a:spcBef>
              <a:buClr>
                <a:schemeClr val="dk1"/>
              </a:buClr>
              <a:buSzPct val="36666"/>
              <a:buFont typeface="Arial"/>
              <a:buNone/>
            </a:pPr>
            <a:r>
              <a:rPr lang="en" i="1"/>
              <a:t>Identify possible solutions to reducing the frequency of harmful algal blooms in Puget Sound in order to limit the harmful effects of those algal blooms on the local ecosystem.</a:t>
            </a:r>
          </a:p>
          <a:p>
            <a:pPr>
              <a:spcBef>
                <a:spcPts val="0"/>
              </a:spcBef>
              <a:buNone/>
            </a:pPr>
            <a:endParaRP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body" idx="1"/>
          </p:nvPr>
        </p:nvSpPr>
        <p:spPr>
          <a:xfrm>
            <a:off x="457200" y="366550"/>
            <a:ext cx="3994500" cy="6201300"/>
          </a:xfrm>
          <a:prstGeom prst="rect">
            <a:avLst/>
          </a:prstGeom>
        </p:spPr>
        <p:txBody>
          <a:bodyPr lIns="91425" tIns="91425" rIns="91425" bIns="91425" anchor="t" anchorCtr="0">
            <a:noAutofit/>
          </a:bodyPr>
          <a:lstStyle/>
          <a:p>
            <a:pPr algn="ctr" rtl="0">
              <a:spcBef>
                <a:spcPts val="0"/>
              </a:spcBef>
              <a:buNone/>
            </a:pPr>
            <a:r>
              <a:rPr lang="en" b="1" u="sng"/>
              <a:t>Know</a:t>
            </a:r>
          </a:p>
          <a:p>
            <a:pPr>
              <a:spcBef>
                <a:spcPts val="0"/>
              </a:spcBef>
              <a:buNone/>
            </a:pPr>
            <a:endParaRPr/>
          </a:p>
        </p:txBody>
      </p:sp>
      <p:sp>
        <p:nvSpPr>
          <p:cNvPr id="63" name="Shape 63"/>
          <p:cNvSpPr txBox="1">
            <a:spLocks noGrp="1"/>
          </p:cNvSpPr>
          <p:nvPr>
            <p:ph type="body" idx="2"/>
          </p:nvPr>
        </p:nvSpPr>
        <p:spPr>
          <a:xfrm>
            <a:off x="4692274" y="366550"/>
            <a:ext cx="3994500" cy="6201300"/>
          </a:xfrm>
          <a:prstGeom prst="rect">
            <a:avLst/>
          </a:prstGeom>
        </p:spPr>
        <p:txBody>
          <a:bodyPr lIns="91425" tIns="91425" rIns="91425" bIns="91425" anchor="t" anchorCtr="0">
            <a:noAutofit/>
          </a:bodyPr>
          <a:lstStyle/>
          <a:p>
            <a:pPr algn="ctr" rtl="0">
              <a:spcBef>
                <a:spcPts val="0"/>
              </a:spcBef>
              <a:buNone/>
            </a:pPr>
            <a:r>
              <a:rPr lang="en" b="1" u="sng"/>
              <a:t>Need to Know</a:t>
            </a:r>
          </a:p>
          <a:p>
            <a:pPr>
              <a:spcBef>
                <a:spcPts val="0"/>
              </a:spcBef>
              <a:buNone/>
            </a:pPr>
            <a:endParaRP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Identify the Stakeholders</a:t>
            </a:r>
          </a:p>
        </p:txBody>
      </p:sp>
      <p:sp>
        <p:nvSpPr>
          <p:cNvPr id="69" name="Shape 69"/>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Initial Ideas</a:t>
            </a:r>
          </a:p>
        </p:txBody>
      </p:sp>
      <p:sp>
        <p:nvSpPr>
          <p:cNvPr id="75" name="Shape 75"/>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transition spd="slow">
    <p:cut/>
  </p:transition>
</p:sld>
</file>

<file path=ppt/theme/theme1.xml><?xml version="1.0" encoding="utf-8"?>
<a:theme xmlns:a="http://schemas.openxmlformats.org/drawingml/2006/main" name="simple-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155</Words>
  <Application>Microsoft Office PowerPoint</Application>
  <PresentationFormat>On-screen Show (4:3)</PresentationFormat>
  <Paragraphs>12</Paragraphs>
  <Slides>8</Slides>
  <Notes>8</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8</vt:i4>
      </vt:variant>
    </vt:vector>
  </HeadingPairs>
  <TitlesOfParts>
    <vt:vector size="10" baseType="lpstr">
      <vt:lpstr>Arial</vt:lpstr>
      <vt:lpstr>simple-light</vt:lpstr>
      <vt:lpstr>Seahurst Park</vt:lpstr>
      <vt:lpstr>PowerPoint Presentation</vt:lpstr>
      <vt:lpstr>PowerPoint Presentation</vt:lpstr>
      <vt:lpstr>PowerPoint Presentation</vt:lpstr>
      <vt:lpstr>Your Mission:</vt:lpstr>
      <vt:lpstr>PowerPoint Presentation</vt:lpstr>
      <vt:lpstr>Identify the Stakeholders</vt:lpstr>
      <vt:lpstr>Initial Ideas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Seahurst Park</dc:title>
  <dc:creator>David Swart</dc:creator>
  <cp:lastModifiedBy>David Swart</cp:lastModifiedBy>
  <cp:revision>1</cp:revision>
  <dcterms:modified xsi:type="dcterms:W3CDTF">2015-10-15T01:56:44Z</dcterms:modified>
</cp:coreProperties>
</file>