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5"/>
  </p:notesMasterIdLst>
  <p:sldIdLst>
    <p:sldId id="269"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9" d="100"/>
          <a:sy n="99" d="100"/>
        </p:scale>
        <p:origin x="-104" y="-2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DBA40C-9EAA-324D-8F25-599C5BE4AED4}" type="datetimeFigureOut">
              <a:rPr lang="en-US" smtClean="0"/>
              <a:t>6/10/15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9FF989-4987-3544-849F-6E87D3FC0DBC}" type="slidenum">
              <a:rPr lang="en-US" smtClean="0"/>
              <a:t>‹#›</a:t>
            </a:fld>
            <a:endParaRPr lang="en-US"/>
          </a:p>
        </p:txBody>
      </p:sp>
    </p:spTree>
    <p:extLst>
      <p:ext uri="{BB962C8B-B14F-4D97-AF65-F5344CB8AC3E}">
        <p14:creationId xmlns:p14="http://schemas.microsoft.com/office/powerpoint/2010/main" val="184864220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539EEBD7-BA93-AE4C-B175-4BEB07051543}" type="slidenum">
              <a:rPr lang="en-US" sz="1200"/>
              <a:pPr/>
              <a:t>1</a:t>
            </a:fld>
            <a:endParaRPr lang="en-US" sz="1200"/>
          </a:p>
        </p:txBody>
      </p:sp>
      <p:sp>
        <p:nvSpPr>
          <p:cNvPr id="54275"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F1703640-0724-3D41-B4D9-84BEA139A6C1}" type="slidenum">
              <a:rPr lang="en-US" sz="1200">
                <a:solidFill>
                  <a:prstClr val="black"/>
                </a:solidFill>
              </a:rPr>
              <a:pPr/>
              <a:t>2</a:t>
            </a:fld>
            <a:endParaRPr lang="en-US" sz="1200">
              <a:solidFill>
                <a:prstClr val="black"/>
              </a:solidFill>
            </a:endParaRPr>
          </a:p>
        </p:txBody>
      </p:sp>
      <p:sp>
        <p:nvSpPr>
          <p:cNvPr id="77827"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a:noFill/>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B6E050FE-1A16-084A-A894-47D2618E527F}" type="slidenum">
              <a:rPr lang="en-US" sz="1200">
                <a:solidFill>
                  <a:prstClr val="black"/>
                </a:solidFill>
              </a:rPr>
              <a:pPr/>
              <a:t>3</a:t>
            </a:fld>
            <a:endParaRPr lang="en-US" sz="1200">
              <a:solidFill>
                <a:prstClr val="black"/>
              </a:solidFill>
            </a:endParaRPr>
          </a:p>
        </p:txBody>
      </p:sp>
      <p:sp>
        <p:nvSpPr>
          <p:cNvPr id="78851"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a:noFill/>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4DE3C581-8A9E-1D43-A991-CC49541A325A}" type="slidenum">
              <a:rPr lang="en-US" sz="1200">
                <a:solidFill>
                  <a:prstClr val="black"/>
                </a:solidFill>
              </a:rPr>
              <a:pPr/>
              <a:t>4</a:t>
            </a:fld>
            <a:endParaRPr lang="en-US" sz="1200">
              <a:solidFill>
                <a:prstClr val="black"/>
              </a:solidFill>
            </a:endParaRPr>
          </a:p>
        </p:txBody>
      </p:sp>
      <p:sp>
        <p:nvSpPr>
          <p:cNvPr id="79875"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a:noFill/>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FD8AD5AD-257E-194D-93EA-CF0748A76974}" type="slidenum">
              <a:rPr lang="en-US" sz="1200">
                <a:solidFill>
                  <a:prstClr val="black"/>
                </a:solidFill>
              </a:rPr>
              <a:pPr/>
              <a:t>5</a:t>
            </a:fld>
            <a:endParaRPr lang="en-US" sz="1200">
              <a:solidFill>
                <a:prstClr val="black"/>
              </a:solidFill>
            </a:endParaRPr>
          </a:p>
        </p:txBody>
      </p:sp>
      <p:sp>
        <p:nvSpPr>
          <p:cNvPr id="80899"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a:noFill/>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E4EC534A-D4F3-DC4A-805B-7A30899AE535}" type="slidenum">
              <a:rPr lang="en-US" sz="1200">
                <a:solidFill>
                  <a:prstClr val="black"/>
                </a:solidFill>
              </a:rPr>
              <a:pPr/>
              <a:t>6</a:t>
            </a:fld>
            <a:endParaRPr lang="en-US" sz="1200">
              <a:solidFill>
                <a:prstClr val="black"/>
              </a:solidFill>
            </a:endParaRPr>
          </a:p>
        </p:txBody>
      </p:sp>
      <p:sp>
        <p:nvSpPr>
          <p:cNvPr id="81923"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ACBBB110-11B9-E342-9D63-C8B74BE58BFF}" type="slidenum">
              <a:rPr lang="en-US" sz="1200">
                <a:solidFill>
                  <a:prstClr val="black"/>
                </a:solidFill>
              </a:rPr>
              <a:pPr/>
              <a:t>7</a:t>
            </a:fld>
            <a:endParaRPr lang="en-US" sz="1200">
              <a:solidFill>
                <a:prstClr val="black"/>
              </a:solidFill>
            </a:endParaRPr>
          </a:p>
        </p:txBody>
      </p:sp>
      <p:sp>
        <p:nvSpPr>
          <p:cNvPr id="82947"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A0EB0635-A2A7-DE49-BC56-9A6DE9FE2827}" type="slidenum">
              <a:rPr lang="en-US" sz="1200">
                <a:solidFill>
                  <a:prstClr val="black"/>
                </a:solidFill>
              </a:rPr>
              <a:pPr/>
              <a:t>8</a:t>
            </a:fld>
            <a:endParaRPr lang="en-US" sz="1200">
              <a:solidFill>
                <a:prstClr val="black"/>
              </a:solidFill>
            </a:endParaRPr>
          </a:p>
        </p:txBody>
      </p:sp>
      <p:sp>
        <p:nvSpPr>
          <p:cNvPr id="83971" name="Rectangle 1026"/>
          <p:cNvSpPr>
            <a:spLocks noGrp="1" noRot="1" noChangeAspect="1" noChangeArrowheads="1" noTextEdit="1"/>
          </p:cNvSpPr>
          <p:nvPr>
            <p:ph type="sldImg"/>
          </p:nvPr>
        </p:nvSpPr>
        <p:spPr>
          <a:ln/>
        </p:spPr>
      </p:sp>
      <p:sp>
        <p:nvSpPr>
          <p:cNvPr id="20483" name="Rectangle 1027"/>
          <p:cNvSpPr>
            <a:spLocks noGrp="1" noChangeArrowheads="1"/>
          </p:cNvSpPr>
          <p:nvPr>
            <p:ph type="body" idx="1"/>
          </p:nvPr>
        </p:nvSpPr>
        <p:spPr>
          <a:noFill/>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F199B747-E442-0949-A4E4-4F1BC7244AF4}" type="slidenum">
              <a:rPr lang="en-US" sz="1200">
                <a:solidFill>
                  <a:prstClr val="black"/>
                </a:solidFill>
              </a:rPr>
              <a:pPr/>
              <a:t>9</a:t>
            </a:fld>
            <a:endParaRPr lang="en-US" sz="1200">
              <a:solidFill>
                <a:prstClr val="black"/>
              </a:solidFill>
            </a:endParaRPr>
          </a:p>
        </p:txBody>
      </p:sp>
      <p:sp>
        <p:nvSpPr>
          <p:cNvPr id="84995" name="Rectangle 1026"/>
          <p:cNvSpPr>
            <a:spLocks noGrp="1" noRot="1" noChangeAspect="1" noChangeArrowheads="1" noTextEdit="1"/>
          </p:cNvSpPr>
          <p:nvPr>
            <p:ph type="sldImg"/>
          </p:nvPr>
        </p:nvSpPr>
        <p:spPr>
          <a:ln/>
        </p:spPr>
      </p:sp>
      <p:sp>
        <p:nvSpPr>
          <p:cNvPr id="22531" name="Rectangle 1027"/>
          <p:cNvSpPr>
            <a:spLocks noGrp="1" noChangeArrowheads="1"/>
          </p:cNvSpPr>
          <p:nvPr>
            <p:ph type="body" idx="1"/>
          </p:nvPr>
        </p:nvSpPr>
        <p:spPr>
          <a:noFill/>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448125D3-9DE9-4C4B-9EA0-33F322F1F690}" type="slidenum">
              <a:rPr lang="en-US" sz="1200">
                <a:solidFill>
                  <a:prstClr val="black"/>
                </a:solidFill>
              </a:rPr>
              <a:pPr/>
              <a:t>10</a:t>
            </a:fld>
            <a:endParaRPr lang="en-US" sz="1200">
              <a:solidFill>
                <a:prstClr val="black"/>
              </a:solidFill>
            </a:endParaRPr>
          </a:p>
        </p:txBody>
      </p:sp>
      <p:sp>
        <p:nvSpPr>
          <p:cNvPr id="86019" name="Rectangle 1026"/>
          <p:cNvSpPr>
            <a:spLocks noGrp="1" noRot="1" noChangeAspect="1" noChangeArrowheads="1" noTextEdit="1"/>
          </p:cNvSpPr>
          <p:nvPr>
            <p:ph type="sldImg"/>
          </p:nvPr>
        </p:nvSpPr>
        <p:spPr>
          <a:ln/>
        </p:spPr>
      </p:sp>
      <p:sp>
        <p:nvSpPr>
          <p:cNvPr id="24579" name="Rectangle 1027"/>
          <p:cNvSpPr>
            <a:spLocks noGrp="1" noChangeArrowheads="1"/>
          </p:cNvSpPr>
          <p:nvPr>
            <p:ph type="body" idx="1"/>
          </p:nvPr>
        </p:nvSpPr>
        <p:spPr>
          <a:noFill/>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D02A086F-D047-5446-BD66-9E0D2EFDA113}" type="slidenum">
              <a:rPr lang="en-US" sz="1200">
                <a:solidFill>
                  <a:prstClr val="black"/>
                </a:solidFill>
              </a:rPr>
              <a:pPr/>
              <a:t>11</a:t>
            </a:fld>
            <a:endParaRPr lang="en-US" sz="1200">
              <a:solidFill>
                <a:prstClr val="black"/>
              </a:solidFill>
            </a:endParaRPr>
          </a:p>
        </p:txBody>
      </p:sp>
      <p:sp>
        <p:nvSpPr>
          <p:cNvPr id="87043"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D8D08B28-5522-9F44-9338-B5C8C445289F}" type="slidenum">
              <a:rPr lang="en-US" sz="1200">
                <a:solidFill>
                  <a:prstClr val="black"/>
                </a:solidFill>
              </a:rPr>
              <a:pPr/>
              <a:t>12</a:t>
            </a:fld>
            <a:endParaRPr lang="en-US" sz="1200">
              <a:solidFill>
                <a:prstClr val="black"/>
              </a:solidFill>
            </a:endParaRPr>
          </a:p>
        </p:txBody>
      </p:sp>
      <p:sp>
        <p:nvSpPr>
          <p:cNvPr id="88067"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4D507F2F-A281-3C44-A764-1A1BCC137E48}" type="slidenum">
              <a:rPr lang="en-US" sz="1200">
                <a:solidFill>
                  <a:prstClr val="black"/>
                </a:solidFill>
              </a:rPr>
              <a:pPr/>
              <a:t>13</a:t>
            </a:fld>
            <a:endParaRPr lang="en-US" sz="1200">
              <a:solidFill>
                <a:prstClr val="black"/>
              </a:solidFill>
            </a:endParaRPr>
          </a:p>
        </p:txBody>
      </p:sp>
      <p:sp>
        <p:nvSpPr>
          <p:cNvPr id="89091"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2"/>
          <p:cNvSpPr>
            <a:spLocks noChangeArrowheads="1"/>
          </p:cNvSpPr>
          <p:nvPr userDrawn="1"/>
        </p:nvSpPr>
        <p:spPr bwMode="auto">
          <a:xfrm>
            <a:off x="0" y="0"/>
            <a:ext cx="9144000" cy="6858000"/>
          </a:xfrm>
          <a:prstGeom prst="rect">
            <a:avLst/>
          </a:prstGeom>
          <a:solidFill>
            <a:srgbClr val="5D0101"/>
          </a:solidFill>
          <a:ln>
            <a:noFill/>
          </a:ln>
          <a:extLst/>
        </p:spPr>
        <p:txBody>
          <a:bodyPr/>
          <a:lstStyle/>
          <a:p>
            <a:pPr defTabSz="914400" eaLnBrk="0" fontAlgn="base" hangingPunct="0">
              <a:spcBef>
                <a:spcPct val="0"/>
              </a:spcBef>
              <a:spcAft>
                <a:spcPct val="0"/>
              </a:spcAft>
            </a:pPr>
            <a:endParaRPr lang="en-US" sz="2400" baseline="-25000">
              <a:solidFill>
                <a:srgbClr val="000000"/>
              </a:solidFill>
              <a:latin typeface="Arial" charset="0"/>
              <a:ea typeface="ＭＳ Ｐゴシック" charset="0"/>
              <a:cs typeface="ＭＳ Ｐゴシック" charset="0"/>
            </a:endParaRPr>
          </a:p>
        </p:txBody>
      </p:sp>
      <p:sp>
        <p:nvSpPr>
          <p:cNvPr id="6" name="AutoShape 3">
            <a:hlinkClick r:id="" action="ppaction://hlinkshowjump?jump=nextslide" highlightClick="1"/>
          </p:cNvPr>
          <p:cNvSpPr>
            <a:spLocks noChangeArrowheads="1"/>
          </p:cNvSpPr>
          <p:nvPr userDrawn="1"/>
        </p:nvSpPr>
        <p:spPr bwMode="auto">
          <a:xfrm rot="5400000">
            <a:off x="8382000" y="6553200"/>
            <a:ext cx="152400" cy="152400"/>
          </a:xfrm>
          <a:prstGeom prst="triangle">
            <a:avLst>
              <a:gd name="adj" fmla="val 47912"/>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7" name="AutoShape 4">
            <a:hlinkClick r:id="" action="ppaction://hlinkshowjump?jump=previousslide" highlightClick="1"/>
          </p:cNvPr>
          <p:cNvSpPr>
            <a:spLocks noChangeArrowheads="1"/>
          </p:cNvSpPr>
          <p:nvPr userDrawn="1"/>
        </p:nvSpPr>
        <p:spPr bwMode="auto">
          <a:xfrm rot="16200000">
            <a:off x="8077200" y="6553200"/>
            <a:ext cx="152400" cy="152400"/>
          </a:xfrm>
          <a:prstGeom prst="triangle">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12297" name="Rectangle 9"/>
          <p:cNvSpPr>
            <a:spLocks noGrp="1" noChangeArrowheads="1"/>
          </p:cNvSpPr>
          <p:nvPr>
            <p:ph type="ctrTitle" sz="quarter"/>
          </p:nvPr>
        </p:nvSpPr>
        <p:spPr>
          <a:xfrm>
            <a:off x="1371600" y="1295400"/>
            <a:ext cx="7543800" cy="1600200"/>
          </a:xfrm>
        </p:spPr>
        <p:txBody>
          <a:bodyPr/>
          <a:lstStyle>
            <a:lvl1pPr>
              <a:defRPr/>
            </a:lvl1pPr>
          </a:lstStyle>
          <a:p>
            <a:pPr lvl="0"/>
            <a:r>
              <a:rPr lang="en-US" noProof="0" smtClean="0"/>
              <a:t>Click to edit Master title style</a:t>
            </a:r>
          </a:p>
        </p:txBody>
      </p:sp>
      <p:sp>
        <p:nvSpPr>
          <p:cNvPr id="12298" name="Rectangle 10"/>
          <p:cNvSpPr>
            <a:spLocks noGrp="1" noChangeArrowheads="1"/>
          </p:cNvSpPr>
          <p:nvPr>
            <p:ph type="subTitle" sz="quarter" idx="1"/>
          </p:nvPr>
        </p:nvSpPr>
        <p:spPr>
          <a:xfrm>
            <a:off x="1371600" y="3048000"/>
            <a:ext cx="6400800" cy="609600"/>
          </a:xfrm>
        </p:spPr>
        <p:txBody>
          <a:bodyPr/>
          <a:lstStyle>
            <a:lvl1pPr>
              <a:defRPr>
                <a:latin typeface="Arial" charset="0"/>
              </a:defRPr>
            </a:lvl1pPr>
          </a:lstStyle>
          <a:p>
            <a:pPr lvl="0"/>
            <a:r>
              <a:rPr lang="en-US" noProof="0" smtClean="0"/>
              <a:t>Click to edit Master subtitle style</a:t>
            </a:r>
          </a:p>
        </p:txBody>
      </p:sp>
      <p:sp>
        <p:nvSpPr>
          <p:cNvPr id="8" name="Rounded Rectangle 10"/>
          <p:cNvSpPr>
            <a:spLocks noChangeArrowheads="1"/>
          </p:cNvSpPr>
          <p:nvPr userDrawn="1"/>
        </p:nvSpPr>
        <p:spPr bwMode="auto">
          <a:xfrm>
            <a:off x="457200" y="457200"/>
            <a:ext cx="8305800" cy="5988050"/>
          </a:xfrm>
          <a:prstGeom prst="roundRect">
            <a:avLst>
              <a:gd name="adj" fmla="val 4037"/>
            </a:avLst>
          </a:prstGeom>
          <a:solidFill>
            <a:schemeClr val="bg1"/>
          </a:solidFill>
          <a:ln w="57150">
            <a:solidFill>
              <a:srgbClr val="FFFFFF"/>
            </a:solidFill>
            <a:round/>
            <a:headEnd/>
            <a:tailEnd/>
          </a:ln>
        </p:spPr>
        <p:txBody>
          <a:bodyPr/>
          <a:lstStyle/>
          <a:p>
            <a:endParaRPr lang="en-US"/>
          </a:p>
        </p:txBody>
      </p:sp>
    </p:spTree>
    <p:extLst>
      <p:ext uri="{BB962C8B-B14F-4D97-AF65-F5344CB8AC3E}">
        <p14:creationId xmlns:p14="http://schemas.microsoft.com/office/powerpoint/2010/main" val="35102911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96255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418274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2133600"/>
            <a:ext cx="3505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53000" y="2133600"/>
            <a:ext cx="3505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51224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001445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6026849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4840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334598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154093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014851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38950" y="1066800"/>
            <a:ext cx="1847850" cy="4953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1066800"/>
            <a:ext cx="5391150" cy="4953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4757991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1"/>
          <p:cNvSpPr>
            <a:spLocks noChangeArrowheads="1"/>
          </p:cNvSpPr>
          <p:nvPr userDrawn="1"/>
        </p:nvSpPr>
        <p:spPr bwMode="auto">
          <a:xfrm>
            <a:off x="0" y="0"/>
            <a:ext cx="9144000" cy="6858000"/>
          </a:xfrm>
          <a:prstGeom prst="rect">
            <a:avLst/>
          </a:prstGeom>
          <a:solidFill>
            <a:srgbClr val="5D0101"/>
          </a:solidFill>
          <a:ln>
            <a:noFill/>
          </a:ln>
          <a:extLst/>
        </p:spPr>
        <p:txBody>
          <a:bodyPr/>
          <a:lstStyle/>
          <a:p>
            <a:pPr defTabSz="914400" eaLnBrk="0" fontAlgn="base" hangingPunct="0">
              <a:spcBef>
                <a:spcPct val="0"/>
              </a:spcBef>
              <a:spcAft>
                <a:spcPct val="0"/>
              </a:spcAft>
            </a:pPr>
            <a:endParaRPr lang="en-US" sz="2400" baseline="-25000">
              <a:solidFill>
                <a:srgbClr val="000000"/>
              </a:solidFill>
              <a:latin typeface="Arial" charset="0"/>
              <a:ea typeface="ＭＳ Ｐゴシック" charset="0"/>
              <a:cs typeface="ＭＳ Ｐゴシック" charset="0"/>
            </a:endParaRPr>
          </a:p>
        </p:txBody>
      </p:sp>
      <p:sp>
        <p:nvSpPr>
          <p:cNvPr id="2" name="AutoShape 12">
            <a:hlinkClick r:id="" action="ppaction://hlinkshowjump?jump=nextslide" highlightClick="1"/>
          </p:cNvPr>
          <p:cNvSpPr>
            <a:spLocks noChangeArrowheads="1"/>
          </p:cNvSpPr>
          <p:nvPr userDrawn="1"/>
        </p:nvSpPr>
        <p:spPr bwMode="auto">
          <a:xfrm rot="5400000">
            <a:off x="8382000" y="6553200"/>
            <a:ext cx="152400" cy="152400"/>
          </a:xfrm>
          <a:prstGeom prst="triangle">
            <a:avLst>
              <a:gd name="adj" fmla="val 47912"/>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1028" name="AutoShape 13">
            <a:hlinkClick r:id="" action="ppaction://hlinkshowjump?jump=previousslide" highlightClick="1"/>
          </p:cNvPr>
          <p:cNvSpPr>
            <a:spLocks noChangeArrowheads="1"/>
          </p:cNvSpPr>
          <p:nvPr userDrawn="1"/>
        </p:nvSpPr>
        <p:spPr bwMode="auto">
          <a:xfrm rot="-5400000">
            <a:off x="8077200" y="6553200"/>
            <a:ext cx="152400" cy="152400"/>
          </a:xfrm>
          <a:prstGeom prst="triangle">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1029" name="AutoShape 14">
            <a:hlinkClick r:id="" action="ppaction://hlinkshowjump?jump=firstslide" highlightClick="1"/>
          </p:cNvPr>
          <p:cNvSpPr>
            <a:spLocks noChangeArrowheads="1"/>
          </p:cNvSpPr>
          <p:nvPr userDrawn="1"/>
        </p:nvSpPr>
        <p:spPr bwMode="auto">
          <a:xfrm rot="-5400000">
            <a:off x="7772400" y="6553200"/>
            <a:ext cx="152400" cy="152400"/>
          </a:xfrm>
          <a:prstGeom prst="triangle">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eaVert" wrap="none" anchor="ctr"/>
          <a:lstStyle/>
          <a:p>
            <a:pPr algn="ct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1030" name="Line 17"/>
          <p:cNvSpPr>
            <a:spLocks noChangeShapeType="1"/>
          </p:cNvSpPr>
          <p:nvPr userDrawn="1"/>
        </p:nvSpPr>
        <p:spPr bwMode="auto">
          <a:xfrm>
            <a:off x="7772400" y="6553200"/>
            <a:ext cx="0" cy="152400"/>
          </a:xfrm>
          <a:prstGeom prst="line">
            <a:avLst/>
          </a:prstGeom>
          <a:noFill/>
          <a:ln w="254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1031" name="Text Box 23"/>
          <p:cNvSpPr txBox="1">
            <a:spLocks noChangeArrowheads="1"/>
          </p:cNvSpPr>
          <p:nvPr userDrawn="1"/>
        </p:nvSpPr>
        <p:spPr bwMode="auto">
          <a:xfrm>
            <a:off x="1371600" y="1143000"/>
            <a:ext cx="6934200" cy="33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914400" eaLnBrk="0" fontAlgn="base" hangingPunct="0">
              <a:spcBef>
                <a:spcPct val="50000"/>
              </a:spcBef>
              <a:spcAft>
                <a:spcPct val="0"/>
              </a:spcAft>
              <a:defRPr/>
            </a:pPr>
            <a:endParaRPr lang="en-US" smtClean="0">
              <a:solidFill>
                <a:srgbClr val="000000"/>
              </a:solidFill>
            </a:endParaRPr>
          </a:p>
        </p:txBody>
      </p:sp>
      <p:sp>
        <p:nvSpPr>
          <p:cNvPr id="1033" name="Rectangle 24"/>
          <p:cNvSpPr>
            <a:spLocks noGrp="1" noChangeArrowheads="1"/>
          </p:cNvSpPr>
          <p:nvPr>
            <p:ph type="title"/>
          </p:nvPr>
        </p:nvSpPr>
        <p:spPr bwMode="auto">
          <a:xfrm>
            <a:off x="1295400" y="1066800"/>
            <a:ext cx="739140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4" name="Rectangle 25"/>
          <p:cNvSpPr>
            <a:spLocks noGrp="1" noChangeArrowheads="1"/>
          </p:cNvSpPr>
          <p:nvPr>
            <p:ph type="body" idx="1"/>
          </p:nvPr>
        </p:nvSpPr>
        <p:spPr bwMode="auto">
          <a:xfrm>
            <a:off x="1295400" y="2133600"/>
            <a:ext cx="7162800" cy="3886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Box 28"/>
          <p:cNvSpPr txBox="1">
            <a:spLocks noChangeArrowheads="1"/>
          </p:cNvSpPr>
          <p:nvPr userDrawn="1"/>
        </p:nvSpPr>
        <p:spPr bwMode="auto">
          <a:xfrm>
            <a:off x="3200400" y="6629400"/>
            <a:ext cx="2133600" cy="33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914400" eaLnBrk="0" fontAlgn="base" hangingPunct="0">
              <a:spcBef>
                <a:spcPct val="50000"/>
              </a:spcBef>
              <a:spcAft>
                <a:spcPct val="0"/>
              </a:spcAft>
              <a:defRPr/>
            </a:pPr>
            <a:endParaRPr lang="en-US" smtClean="0">
              <a:solidFill>
                <a:srgbClr val="000000"/>
              </a:solidFill>
            </a:endParaRPr>
          </a:p>
        </p:txBody>
      </p:sp>
      <p:sp>
        <p:nvSpPr>
          <p:cNvPr id="12" name="Rounded Rectangle 10"/>
          <p:cNvSpPr>
            <a:spLocks noChangeArrowheads="1"/>
          </p:cNvSpPr>
          <p:nvPr userDrawn="1"/>
        </p:nvSpPr>
        <p:spPr bwMode="auto">
          <a:xfrm>
            <a:off x="457200" y="457200"/>
            <a:ext cx="8305800" cy="5988050"/>
          </a:xfrm>
          <a:prstGeom prst="roundRect">
            <a:avLst>
              <a:gd name="adj" fmla="val 4037"/>
            </a:avLst>
          </a:prstGeom>
          <a:solidFill>
            <a:schemeClr val="bg1"/>
          </a:solidFill>
          <a:ln w="57150">
            <a:solidFill>
              <a:srgbClr val="FFFFFF"/>
            </a:solidFill>
            <a:round/>
            <a:headEnd/>
            <a:tailEnd/>
          </a:ln>
        </p:spPr>
        <p:txBody>
          <a:bodyPr/>
          <a:lstStyle/>
          <a:p>
            <a:endParaRPr lang="en-US"/>
          </a:p>
        </p:txBody>
      </p:sp>
    </p:spTree>
    <p:extLst>
      <p:ext uri="{BB962C8B-B14F-4D97-AF65-F5344CB8AC3E}">
        <p14:creationId xmlns:p14="http://schemas.microsoft.com/office/powerpoint/2010/main" val="41769512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xmlns:p14="http://schemas.microsoft.com/office/powerpoint/2010/main" id="1" dur="indefinite" restart="never" nodeType="tmRoot"/>
      </p:par>
    </p:tnLst>
  </p:timing>
  <p:txStyles>
    <p:titleStyle>
      <a:lvl1pPr algn="l" rtl="0" eaLnBrk="0" fontAlgn="base" hangingPunct="0">
        <a:spcBef>
          <a:spcPct val="0"/>
        </a:spcBef>
        <a:spcAft>
          <a:spcPct val="0"/>
        </a:spcAft>
        <a:defRPr sz="3600" b="1">
          <a:solidFill>
            <a:schemeClr val="tx2"/>
          </a:solidFill>
          <a:latin typeface="+mj-lt"/>
          <a:ea typeface="+mj-ea"/>
          <a:cs typeface="ＭＳ Ｐゴシック" charset="0"/>
        </a:defRPr>
      </a:lvl1pPr>
      <a:lvl2pPr algn="l" rtl="0" eaLnBrk="0" fontAlgn="base" hangingPunct="0">
        <a:spcBef>
          <a:spcPct val="0"/>
        </a:spcBef>
        <a:spcAft>
          <a:spcPct val="0"/>
        </a:spcAft>
        <a:defRPr sz="3600" b="1">
          <a:solidFill>
            <a:schemeClr val="tx2"/>
          </a:solidFill>
          <a:latin typeface="Arial" charset="0"/>
          <a:ea typeface="ＭＳ Ｐゴシック" pitchFamily="28" charset="-128"/>
          <a:cs typeface="ＭＳ Ｐゴシック" charset="0"/>
        </a:defRPr>
      </a:lvl2pPr>
      <a:lvl3pPr algn="l" rtl="0" eaLnBrk="0" fontAlgn="base" hangingPunct="0">
        <a:spcBef>
          <a:spcPct val="0"/>
        </a:spcBef>
        <a:spcAft>
          <a:spcPct val="0"/>
        </a:spcAft>
        <a:defRPr sz="3600" b="1">
          <a:solidFill>
            <a:schemeClr val="tx2"/>
          </a:solidFill>
          <a:latin typeface="Arial" charset="0"/>
          <a:ea typeface="ＭＳ Ｐゴシック" pitchFamily="28" charset="-128"/>
          <a:cs typeface="ＭＳ Ｐゴシック" charset="0"/>
        </a:defRPr>
      </a:lvl3pPr>
      <a:lvl4pPr algn="l" rtl="0" eaLnBrk="0" fontAlgn="base" hangingPunct="0">
        <a:spcBef>
          <a:spcPct val="0"/>
        </a:spcBef>
        <a:spcAft>
          <a:spcPct val="0"/>
        </a:spcAft>
        <a:defRPr sz="3600" b="1">
          <a:solidFill>
            <a:schemeClr val="tx2"/>
          </a:solidFill>
          <a:latin typeface="Arial" charset="0"/>
          <a:ea typeface="ＭＳ Ｐゴシック" pitchFamily="28" charset="-128"/>
          <a:cs typeface="ＭＳ Ｐゴシック" charset="0"/>
        </a:defRPr>
      </a:lvl4pPr>
      <a:lvl5pPr algn="l" rtl="0" eaLnBrk="0" fontAlgn="base" hangingPunct="0">
        <a:spcBef>
          <a:spcPct val="0"/>
        </a:spcBef>
        <a:spcAft>
          <a:spcPct val="0"/>
        </a:spcAft>
        <a:defRPr sz="3600" b="1">
          <a:solidFill>
            <a:schemeClr val="tx2"/>
          </a:solidFill>
          <a:latin typeface="Arial" charset="0"/>
          <a:ea typeface="ＭＳ Ｐゴシック" pitchFamily="28" charset="-128"/>
          <a:cs typeface="ＭＳ Ｐゴシック" charset="0"/>
        </a:defRPr>
      </a:lvl5pPr>
      <a:lvl6pPr marL="457200" algn="l" rtl="0" fontAlgn="base">
        <a:spcBef>
          <a:spcPct val="0"/>
        </a:spcBef>
        <a:spcAft>
          <a:spcPct val="0"/>
        </a:spcAft>
        <a:defRPr sz="3600" b="1">
          <a:solidFill>
            <a:schemeClr val="tx2"/>
          </a:solidFill>
          <a:latin typeface="Arial" charset="0"/>
          <a:ea typeface="ＭＳ Ｐゴシック" pitchFamily="28" charset="-128"/>
        </a:defRPr>
      </a:lvl6pPr>
      <a:lvl7pPr marL="914400" algn="l" rtl="0" fontAlgn="base">
        <a:spcBef>
          <a:spcPct val="0"/>
        </a:spcBef>
        <a:spcAft>
          <a:spcPct val="0"/>
        </a:spcAft>
        <a:defRPr sz="3600" b="1">
          <a:solidFill>
            <a:schemeClr val="tx2"/>
          </a:solidFill>
          <a:latin typeface="Arial" charset="0"/>
          <a:ea typeface="ＭＳ Ｐゴシック" pitchFamily="28" charset="-128"/>
        </a:defRPr>
      </a:lvl7pPr>
      <a:lvl8pPr marL="1371600" algn="l" rtl="0" fontAlgn="base">
        <a:spcBef>
          <a:spcPct val="0"/>
        </a:spcBef>
        <a:spcAft>
          <a:spcPct val="0"/>
        </a:spcAft>
        <a:defRPr sz="3600" b="1">
          <a:solidFill>
            <a:schemeClr val="tx2"/>
          </a:solidFill>
          <a:latin typeface="Arial" charset="0"/>
          <a:ea typeface="ＭＳ Ｐゴシック" pitchFamily="28" charset="-128"/>
        </a:defRPr>
      </a:lvl8pPr>
      <a:lvl9pPr marL="1828800" algn="l" rtl="0" fontAlgn="base">
        <a:spcBef>
          <a:spcPct val="0"/>
        </a:spcBef>
        <a:spcAft>
          <a:spcPct val="0"/>
        </a:spcAft>
        <a:defRPr sz="3600" b="1">
          <a:solidFill>
            <a:schemeClr val="tx2"/>
          </a:solidFill>
          <a:latin typeface="Arial" charset="0"/>
          <a:ea typeface="ＭＳ Ｐゴシック" pitchFamily="28" charset="-128"/>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Font typeface="Times" charset="0"/>
        <a:buChar char="•"/>
        <a:defRPr sz="2800">
          <a:solidFill>
            <a:schemeClr val="tx1"/>
          </a:solidFill>
          <a:latin typeface="+mn-lt"/>
          <a:ea typeface="+mn-ea"/>
        </a:defRPr>
      </a:lvl2pPr>
      <a:lvl3pPr marL="1143000" indent="-228600" algn="l" rtl="0" eaLnBrk="0" fontAlgn="base" hangingPunct="0">
        <a:spcBef>
          <a:spcPct val="20000"/>
        </a:spcBef>
        <a:spcAft>
          <a:spcPct val="0"/>
        </a:spcAft>
        <a:defRPr sz="2800">
          <a:solidFill>
            <a:schemeClr val="tx1"/>
          </a:solidFill>
          <a:latin typeface="+mn-lt"/>
          <a:ea typeface="+mn-ea"/>
        </a:defRPr>
      </a:lvl3pPr>
      <a:lvl4pPr marL="1600200" indent="-228600" algn="l" rtl="0" eaLnBrk="0" fontAlgn="base" hangingPunct="0">
        <a:spcBef>
          <a:spcPct val="20000"/>
        </a:spcBef>
        <a:spcAft>
          <a:spcPct val="0"/>
        </a:spcAft>
        <a:buChar char="–"/>
        <a:defRPr sz="2800">
          <a:solidFill>
            <a:schemeClr val="tx1"/>
          </a:solidFill>
          <a:latin typeface="+mn-lt"/>
          <a:ea typeface="+mn-ea"/>
        </a:defRPr>
      </a:lvl4pPr>
      <a:lvl5pPr marL="2057400" indent="-228600" algn="l" rtl="0" eaLnBrk="0" fontAlgn="base" hangingPunct="0">
        <a:spcBef>
          <a:spcPct val="20000"/>
        </a:spcBef>
        <a:spcAft>
          <a:spcPct val="0"/>
        </a:spcAft>
        <a:buChar char="»"/>
        <a:defRPr sz="2800">
          <a:solidFill>
            <a:schemeClr val="tx1"/>
          </a:solidFill>
          <a:latin typeface="+mn-lt"/>
          <a:ea typeface="+mn-ea"/>
        </a:defRPr>
      </a:lvl5pPr>
      <a:lvl6pPr marL="2514600" indent="-228600" algn="l" rtl="0" fontAlgn="base">
        <a:spcBef>
          <a:spcPct val="20000"/>
        </a:spcBef>
        <a:spcAft>
          <a:spcPct val="0"/>
        </a:spcAft>
        <a:buChar char="»"/>
        <a:defRPr sz="2800">
          <a:solidFill>
            <a:schemeClr val="tx1"/>
          </a:solidFill>
          <a:latin typeface="+mn-lt"/>
          <a:ea typeface="+mn-ea"/>
        </a:defRPr>
      </a:lvl6pPr>
      <a:lvl7pPr marL="2971800" indent="-228600" algn="l" rtl="0" fontAlgn="base">
        <a:spcBef>
          <a:spcPct val="20000"/>
        </a:spcBef>
        <a:spcAft>
          <a:spcPct val="0"/>
        </a:spcAft>
        <a:buChar char="»"/>
        <a:defRPr sz="2800">
          <a:solidFill>
            <a:schemeClr val="tx1"/>
          </a:solidFill>
          <a:latin typeface="+mn-lt"/>
          <a:ea typeface="+mn-ea"/>
        </a:defRPr>
      </a:lvl7pPr>
      <a:lvl8pPr marL="3429000" indent="-228600" algn="l" rtl="0" fontAlgn="base">
        <a:spcBef>
          <a:spcPct val="20000"/>
        </a:spcBef>
        <a:spcAft>
          <a:spcPct val="0"/>
        </a:spcAft>
        <a:buChar char="»"/>
        <a:defRPr sz="2800">
          <a:solidFill>
            <a:schemeClr val="tx1"/>
          </a:solidFill>
          <a:latin typeface="+mn-lt"/>
          <a:ea typeface="+mn-ea"/>
        </a:defRPr>
      </a:lvl8pPr>
      <a:lvl9pPr marL="3886200" indent="-228600" algn="l" rtl="0" fontAlgn="base">
        <a:spcBef>
          <a:spcPct val="20000"/>
        </a:spcBef>
        <a:spcAft>
          <a:spcPct val="0"/>
        </a:spcAft>
        <a:buChar char="»"/>
        <a:defRPr sz="28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ChangeArrowheads="1"/>
          </p:cNvSpPr>
          <p:nvPr>
            <p:ph type="ctrTitle"/>
          </p:nvPr>
        </p:nvSpPr>
        <p:spPr>
          <a:xfrm>
            <a:off x="1371600" y="1219200"/>
            <a:ext cx="6291263" cy="1600200"/>
          </a:xfrm>
        </p:spPr>
        <p:txBody>
          <a:bodyPr/>
          <a:lstStyle/>
          <a:p>
            <a:pPr eaLnBrk="1" hangingPunct="1">
              <a:lnSpc>
                <a:spcPct val="150000"/>
              </a:lnSpc>
            </a:pPr>
            <a:r>
              <a:rPr lang="en-US">
                <a:latin typeface="Arial" charset="0"/>
                <a:ea typeface="ＭＳ Ｐゴシック" charset="0"/>
              </a:rPr>
              <a:t>Living By Chemistry</a:t>
            </a:r>
            <a:br>
              <a:rPr lang="en-US">
                <a:latin typeface="Arial" charset="0"/>
                <a:ea typeface="ＭＳ Ｐゴシック" charset="0"/>
              </a:rPr>
            </a:br>
            <a:r>
              <a:rPr lang="en-US" sz="2000">
                <a:latin typeface="Arial" charset="0"/>
                <a:ea typeface="ＭＳ Ｐゴシック" charset="0"/>
              </a:rPr>
              <a:t>SECOND EDITION</a:t>
            </a:r>
          </a:p>
        </p:txBody>
      </p:sp>
      <p:sp>
        <p:nvSpPr>
          <p:cNvPr id="5122" name="Rectangle 3"/>
          <p:cNvSpPr>
            <a:spLocks noGrp="1" noChangeArrowheads="1"/>
          </p:cNvSpPr>
          <p:nvPr>
            <p:ph type="subTitle" idx="1"/>
          </p:nvPr>
        </p:nvSpPr>
        <p:spPr>
          <a:xfrm>
            <a:off x="1447800" y="2971800"/>
            <a:ext cx="6629400" cy="2895600"/>
          </a:xfrm>
        </p:spPr>
        <p:txBody>
          <a:bodyPr/>
          <a:lstStyle/>
          <a:p>
            <a:pPr marL="0" indent="0" eaLnBrk="1" hangingPunct="1"/>
            <a:r>
              <a:rPr lang="en-US" b="1">
                <a:solidFill>
                  <a:srgbClr val="CB8021"/>
                </a:solidFill>
                <a:ea typeface="ＭＳ Ｐゴシック" charset="0"/>
              </a:rPr>
              <a:t>Unit 1: ALCHEMY</a:t>
            </a:r>
          </a:p>
          <a:p>
            <a:pPr marL="0" indent="0" eaLnBrk="1" hangingPunct="1"/>
            <a:r>
              <a:rPr lang="en-US">
                <a:solidFill>
                  <a:srgbClr val="CB8021"/>
                </a:solidFill>
                <a:ea typeface="ＭＳ Ｐゴシック" charset="0"/>
              </a:rPr>
              <a:t>Matter, Atomic Structure, and Bonding</a:t>
            </a:r>
            <a:endParaRPr lang="en-US" sz="2000">
              <a:solidFill>
                <a:srgbClr val="D2931F"/>
              </a:solidFill>
              <a:ea typeface="ＭＳ Ｐゴシック" charset="0"/>
            </a:endParaRPr>
          </a:p>
        </p:txBody>
      </p:sp>
    </p:spTree>
    <p:extLst>
      <p:ext uri="{BB962C8B-B14F-4D97-AF65-F5344CB8AC3E}">
        <p14:creationId xmlns:p14="http://schemas.microsoft.com/office/powerpoint/2010/main" val="315579894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050"/>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Lesson 11: Atomic Pudding</a:t>
            </a:r>
            <a:endParaRPr lang="en-US">
              <a:latin typeface="Arial" charset="0"/>
              <a:ea typeface="ＭＳ Ｐゴシック" charset="0"/>
            </a:endParaRPr>
          </a:p>
        </p:txBody>
      </p:sp>
      <p:sp>
        <p:nvSpPr>
          <p:cNvPr id="7170" name="Rectangle 2051"/>
          <p:cNvSpPr>
            <a:spLocks noGrp="1" noChangeArrowheads="1"/>
          </p:cNvSpPr>
          <p:nvPr>
            <p:ph type="body" idx="1"/>
          </p:nvPr>
        </p:nvSpPr>
        <p:spPr/>
        <p:txBody>
          <a:bodyPr/>
          <a:lstStyle/>
          <a:p>
            <a:pPr marL="0" indent="0" eaLnBrk="1" hangingPunct="1"/>
            <a:r>
              <a:rPr lang="en-US" b="1">
                <a:latin typeface="Palatino" charset="0"/>
                <a:ea typeface="ＭＳ Ｐゴシック" charset="0"/>
              </a:rPr>
              <a:t>Models of the Atom</a:t>
            </a:r>
          </a:p>
        </p:txBody>
      </p:sp>
    </p:spTree>
    <p:extLst>
      <p:ext uri="{BB962C8B-B14F-4D97-AF65-F5344CB8AC3E}">
        <p14:creationId xmlns:p14="http://schemas.microsoft.com/office/powerpoint/2010/main" val="341848421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ChemCatalyst</a:t>
            </a:r>
            <a:endParaRPr lang="en-US">
              <a:latin typeface="Arial" charset="0"/>
              <a:ea typeface="ＭＳ Ｐゴシック" charset="0"/>
            </a:endParaRPr>
          </a:p>
        </p:txBody>
      </p:sp>
      <p:sp>
        <p:nvSpPr>
          <p:cNvPr id="9218" name="Rectangle 3"/>
          <p:cNvSpPr>
            <a:spLocks noGrp="1" noChangeArrowheads="1"/>
          </p:cNvSpPr>
          <p:nvPr>
            <p:ph type="body" idx="1"/>
          </p:nvPr>
        </p:nvSpPr>
        <p:spPr>
          <a:xfrm>
            <a:off x="1295400" y="2133600"/>
            <a:ext cx="6781800" cy="3886200"/>
          </a:xfrm>
        </p:spPr>
        <p:txBody>
          <a:bodyPr/>
          <a:lstStyle/>
          <a:p>
            <a:pPr marL="0" indent="0" eaLnBrk="1" hangingPunct="1">
              <a:lnSpc>
                <a:spcPct val="90000"/>
              </a:lnSpc>
              <a:tabLst>
                <a:tab pos="457200" algn="l"/>
              </a:tabLst>
            </a:pPr>
            <a:r>
              <a:rPr lang="en-US" sz="2400">
                <a:latin typeface="Palatino" charset="0"/>
                <a:ea typeface="ＭＳ Ｐゴシック" charset="0"/>
              </a:rPr>
              <a:t>The drawing shown here is a model of a very tiny cube of gold.</a:t>
            </a:r>
          </a:p>
          <a:p>
            <a:pPr marL="0" indent="0" eaLnBrk="1" hangingPunct="1">
              <a:lnSpc>
                <a:spcPct val="90000"/>
              </a:lnSpc>
              <a:tabLst>
                <a:tab pos="457200" algn="l"/>
              </a:tabLst>
            </a:pPr>
            <a:endParaRPr lang="en-US" sz="2400">
              <a:latin typeface="Palatino" charset="0"/>
              <a:ea typeface="ＭＳ Ｐゴシック" charset="0"/>
            </a:endParaRPr>
          </a:p>
          <a:p>
            <a:pPr marL="0" indent="0" eaLnBrk="1" hangingPunct="1">
              <a:lnSpc>
                <a:spcPct val="90000"/>
              </a:lnSpc>
              <a:tabLst>
                <a:tab pos="457200" algn="l"/>
              </a:tabLst>
            </a:pPr>
            <a:endParaRPr lang="en-US" sz="3600">
              <a:latin typeface="Palatino" charset="0"/>
              <a:ea typeface="ＭＳ Ｐゴシック" charset="0"/>
            </a:endParaRPr>
          </a:p>
          <a:p>
            <a:pPr marL="0" indent="0" eaLnBrk="1" hangingPunct="1">
              <a:lnSpc>
                <a:spcPct val="90000"/>
              </a:lnSpc>
              <a:tabLst>
                <a:tab pos="457200" algn="l"/>
              </a:tabLst>
            </a:pPr>
            <a:r>
              <a:rPr lang="en-US" sz="2400">
                <a:latin typeface="Palatino" charset="0"/>
                <a:ea typeface="ＭＳ Ｐゴシック" charset="0"/>
              </a:rPr>
              <a:t>1. 	What do you think a scientific model is?</a:t>
            </a:r>
          </a:p>
          <a:p>
            <a:pPr marL="0" indent="0" eaLnBrk="1" hangingPunct="1">
              <a:lnSpc>
                <a:spcPct val="90000"/>
              </a:lnSpc>
              <a:tabLst>
                <a:tab pos="457200" algn="l"/>
              </a:tabLst>
            </a:pPr>
            <a:r>
              <a:rPr lang="en-US" sz="2400">
                <a:latin typeface="Palatino" charset="0"/>
                <a:ea typeface="ＭＳ Ｐゴシック" charset="0"/>
              </a:rPr>
              <a:t>2. 	The spheres in this model represent atoms. 		What do you think atoms are?</a:t>
            </a:r>
          </a:p>
          <a:p>
            <a:pPr marL="0" indent="0" eaLnBrk="1" hangingPunct="1">
              <a:lnSpc>
                <a:spcPct val="90000"/>
              </a:lnSpc>
              <a:tabLst>
                <a:tab pos="457200" algn="l"/>
              </a:tabLst>
            </a:pPr>
            <a:r>
              <a:rPr lang="en-US" sz="2400">
                <a:latin typeface="Palatino" charset="0"/>
                <a:ea typeface="ＭＳ Ｐゴシック" charset="0"/>
              </a:rPr>
              <a:t>3. 	How could you draw a model of the element 	copper to show that it is different from the 		element gold?</a:t>
            </a:r>
            <a:endParaRPr lang="en-US" sz="2400">
              <a:latin typeface="Times New Roman" charset="0"/>
              <a:ea typeface="ＭＳ Ｐゴシック" charset="0"/>
            </a:endParaRPr>
          </a:p>
          <a:p>
            <a:pPr marL="0" indent="0" eaLnBrk="1" hangingPunct="1">
              <a:lnSpc>
                <a:spcPct val="90000"/>
              </a:lnSpc>
              <a:tabLst>
                <a:tab pos="457200" algn="l"/>
              </a:tabLst>
            </a:pPr>
            <a:endParaRPr lang="en-US" sz="2400">
              <a:latin typeface="Palatino" charset="0"/>
              <a:ea typeface="ＭＳ Ｐゴシック" charset="0"/>
            </a:endParaRPr>
          </a:p>
          <a:p>
            <a:pPr marL="0" indent="0" eaLnBrk="1" hangingPunct="1">
              <a:lnSpc>
                <a:spcPct val="90000"/>
              </a:lnSpc>
              <a:tabLst>
                <a:tab pos="457200" algn="l"/>
              </a:tabLst>
            </a:pPr>
            <a:endParaRPr lang="en-US" sz="2400">
              <a:latin typeface="Palatino" charset="0"/>
              <a:ea typeface="ＭＳ Ｐゴシック" charset="0"/>
            </a:endParaRPr>
          </a:p>
          <a:p>
            <a:pPr marL="0" indent="0" eaLnBrk="1" hangingPunct="1">
              <a:lnSpc>
                <a:spcPct val="90000"/>
              </a:lnSpc>
              <a:tabLst>
                <a:tab pos="457200" algn="l"/>
              </a:tabLst>
            </a:pPr>
            <a:endParaRPr lang="en-US" sz="2400">
              <a:latin typeface="Times New Roman" charset="0"/>
              <a:ea typeface="ＭＳ Ｐゴシック" charset="0"/>
            </a:endParaRPr>
          </a:p>
          <a:p>
            <a:pPr marL="0" indent="0" eaLnBrk="1" hangingPunct="1">
              <a:lnSpc>
                <a:spcPct val="90000"/>
              </a:lnSpc>
              <a:tabLst>
                <a:tab pos="457200" algn="l"/>
              </a:tabLst>
            </a:pPr>
            <a:endParaRPr lang="en-US" sz="2400">
              <a:latin typeface="Palatino" charset="0"/>
              <a:ea typeface="ＭＳ Ｐゴシック" charset="0"/>
            </a:endParaRPr>
          </a:p>
        </p:txBody>
      </p:sp>
      <p:pic>
        <p:nvPicPr>
          <p:cNvPr id="9219" name="Picture 4" descr="LBCSE_941_01_148"/>
          <p:cNvPicPr>
            <a:picLocks noChangeAspect="1" noChangeArrowheads="1"/>
          </p:cNvPicPr>
          <p:nvPr/>
        </p:nvPicPr>
        <p:blipFill>
          <a:blip r:embed="rId3">
            <a:extLst>
              <a:ext uri="{28A0092B-C50C-407E-A947-70E740481C1C}">
                <a14:useLocalDpi xmlns:a14="http://schemas.microsoft.com/office/drawing/2010/main" val="0"/>
              </a:ext>
            </a:extLst>
          </a:blip>
          <a:srcRect l="36382" b="37254"/>
          <a:stretch>
            <a:fillRect/>
          </a:stretch>
        </p:blipFill>
        <p:spPr bwMode="auto">
          <a:xfrm>
            <a:off x="4038600" y="2590800"/>
            <a:ext cx="25908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Rectangle 5"/>
          <p:cNvSpPr>
            <a:spLocks noChangeArrowheads="1"/>
          </p:cNvSpPr>
          <p:nvPr/>
        </p:nvSpPr>
        <p:spPr bwMode="auto">
          <a:xfrm>
            <a:off x="5334000" y="3048000"/>
            <a:ext cx="1676400" cy="274638"/>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defTabSz="914400" eaLnBrk="0" fontAlgn="base" hangingPunct="0">
              <a:spcBef>
                <a:spcPct val="0"/>
              </a:spcBef>
              <a:spcAft>
                <a:spcPct val="0"/>
              </a:spcAft>
            </a:pPr>
            <a:r>
              <a:rPr lang="en-US" sz="1200">
                <a:solidFill>
                  <a:srgbClr val="000000"/>
                </a:solidFill>
                <a:latin typeface="Arial" charset="0"/>
                <a:ea typeface="ＭＳ Ｐゴシック" charset="0"/>
                <a:cs typeface="ＭＳ Ｐゴシック" charset="0"/>
              </a:rPr>
              <a:t>0.00000000041 meter</a:t>
            </a:r>
            <a:endParaRPr lang="en-US" sz="2400" baseline="-2500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93441449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Key Question</a:t>
            </a:r>
            <a:endParaRPr lang="en-US">
              <a:latin typeface="Arial" charset="0"/>
              <a:ea typeface="ＭＳ Ｐゴシック" charset="0"/>
            </a:endParaRPr>
          </a:p>
        </p:txBody>
      </p:sp>
      <p:sp>
        <p:nvSpPr>
          <p:cNvPr id="11266" name="Rectangle 3"/>
          <p:cNvSpPr>
            <a:spLocks noGrp="1" noChangeArrowheads="1"/>
          </p:cNvSpPr>
          <p:nvPr>
            <p:ph type="body" idx="1"/>
          </p:nvPr>
        </p:nvSpPr>
        <p:spPr/>
        <p:txBody>
          <a:bodyPr/>
          <a:lstStyle/>
          <a:p>
            <a:pPr marL="0" indent="0" eaLnBrk="1" hangingPunct="1"/>
            <a:r>
              <a:rPr lang="en-US" sz="2400">
                <a:latin typeface="Palatino" charset="0"/>
                <a:ea typeface="ＭＳ Ｐゴシック" charset="0"/>
              </a:rPr>
              <a:t>How are the smallest bits of matter described?</a:t>
            </a:r>
            <a:endParaRPr lang="en-US">
              <a:latin typeface="Times New Roman" charset="0"/>
              <a:ea typeface="ＭＳ Ｐゴシック" charset="0"/>
            </a:endParaRPr>
          </a:p>
          <a:p>
            <a:pPr marL="0" indent="0" eaLnBrk="1" hangingPunct="1"/>
            <a:endParaRPr lang="en-US">
              <a:latin typeface="Palatino" charset="0"/>
              <a:ea typeface="ＭＳ Ｐゴシック" charset="0"/>
            </a:endParaRPr>
          </a:p>
        </p:txBody>
      </p:sp>
    </p:spTree>
    <p:extLst>
      <p:ext uri="{BB962C8B-B14F-4D97-AF65-F5344CB8AC3E}">
        <p14:creationId xmlns:p14="http://schemas.microsoft.com/office/powerpoint/2010/main" val="426536387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You will be able to:</a:t>
            </a:r>
            <a:endParaRPr lang="en-US">
              <a:latin typeface="Arial" charset="0"/>
              <a:ea typeface="ＭＳ Ｐゴシック" charset="0"/>
            </a:endParaRPr>
          </a:p>
        </p:txBody>
      </p:sp>
      <p:sp>
        <p:nvSpPr>
          <p:cNvPr id="13314" name="Rectangle 3"/>
          <p:cNvSpPr>
            <a:spLocks noGrp="1" noChangeArrowheads="1"/>
          </p:cNvSpPr>
          <p:nvPr>
            <p:ph type="body" idx="1"/>
          </p:nvPr>
        </p:nvSpPr>
        <p:spPr/>
        <p:txBody>
          <a:bodyPr/>
          <a:lstStyle/>
          <a:p>
            <a:pPr marL="457200" indent="-457200" eaLnBrk="1" hangingPunct="1">
              <a:buFontTx/>
              <a:buChar char="•"/>
            </a:pPr>
            <a:r>
              <a:rPr lang="en-US" sz="2400">
                <a:latin typeface="Palatino" charset="0"/>
                <a:ea typeface="ＭＳ Ｐゴシック" charset="0"/>
              </a:rPr>
              <a:t>describe the historical development of the current atomic model</a:t>
            </a:r>
          </a:p>
          <a:p>
            <a:pPr marL="457200" indent="-457200" eaLnBrk="1" hangingPunct="1">
              <a:buFontTx/>
              <a:buChar char="•"/>
            </a:pPr>
            <a:r>
              <a:rPr lang="en-US" sz="2400">
                <a:latin typeface="Palatino" charset="0"/>
                <a:ea typeface="ＭＳ Ｐゴシック" charset="0"/>
              </a:rPr>
              <a:t>describe and draw an atomic model and explain the evidence that supports the existence of atomic structures</a:t>
            </a:r>
          </a:p>
          <a:p>
            <a:pPr marL="457200" indent="-457200" eaLnBrk="1" hangingPunct="1">
              <a:buFontTx/>
              <a:buChar char="•"/>
            </a:pPr>
            <a:r>
              <a:rPr lang="en-US" sz="2400">
                <a:latin typeface="Palatino" charset="0"/>
                <a:ea typeface="ＭＳ Ｐゴシック" charset="0"/>
              </a:rPr>
              <a:t>describe the dynamic nature of scientific models</a:t>
            </a:r>
            <a:endParaRPr lang="en-US" sz="2400">
              <a:latin typeface="Times New Roman" charset="0"/>
              <a:ea typeface="ＭＳ Ｐゴシック" charset="0"/>
            </a:endParaRPr>
          </a:p>
          <a:p>
            <a:pPr marL="457200" indent="-457200" eaLnBrk="1" hangingPunct="1"/>
            <a:endParaRPr lang="en-US" sz="2400">
              <a:latin typeface="Times New Roman" charset="0"/>
              <a:ea typeface="ＭＳ Ｐゴシック" charset="0"/>
            </a:endParaRPr>
          </a:p>
          <a:p>
            <a:pPr marL="457200" indent="-457200" eaLnBrk="1" hangingPunct="1"/>
            <a:endParaRPr lang="en-US" sz="2400">
              <a:latin typeface="Palatino" charset="0"/>
              <a:ea typeface="ＭＳ Ｐゴシック" charset="0"/>
            </a:endParaRPr>
          </a:p>
        </p:txBody>
      </p:sp>
    </p:spTree>
    <p:extLst>
      <p:ext uri="{BB962C8B-B14F-4D97-AF65-F5344CB8AC3E}">
        <p14:creationId xmlns:p14="http://schemas.microsoft.com/office/powerpoint/2010/main" val="41127796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Prepare for the Activity</a:t>
            </a:r>
            <a:endParaRPr lang="en-US">
              <a:latin typeface="Arial" charset="0"/>
              <a:ea typeface="ＭＳ Ｐゴシック" charset="0"/>
            </a:endParaRPr>
          </a:p>
        </p:txBody>
      </p:sp>
      <p:sp>
        <p:nvSpPr>
          <p:cNvPr id="15362" name="Rectangle 3"/>
          <p:cNvSpPr>
            <a:spLocks noGrp="1" noChangeArrowheads="1"/>
          </p:cNvSpPr>
          <p:nvPr>
            <p:ph type="body" idx="1"/>
          </p:nvPr>
        </p:nvSpPr>
        <p:spPr>
          <a:xfrm>
            <a:off x="1295400" y="2133600"/>
            <a:ext cx="7086600" cy="3886200"/>
          </a:xfrm>
        </p:spPr>
        <p:txBody>
          <a:bodyPr/>
          <a:lstStyle/>
          <a:p>
            <a:pPr marL="0" indent="0" eaLnBrk="1" hangingPunct="1"/>
            <a:r>
              <a:rPr lang="en-US" sz="2400">
                <a:latin typeface="Palatino" charset="0"/>
                <a:ea typeface="ＭＳ Ｐゴシック" charset="0"/>
              </a:rPr>
              <a:t>Work in groups.</a:t>
            </a:r>
            <a:endParaRPr lang="en-US" sz="2400" b="1">
              <a:latin typeface="Arial" charset="0"/>
              <a:ea typeface="ＭＳ Ｐゴシック" charset="0"/>
            </a:endParaRPr>
          </a:p>
          <a:p>
            <a:pPr marL="0" indent="0" eaLnBrk="1" hangingPunct="1"/>
            <a:endParaRPr lang="en-US" sz="2400" b="1">
              <a:latin typeface="Arial" charset="0"/>
              <a:ea typeface="ＭＳ Ｐゴシック" charset="0"/>
            </a:endParaRPr>
          </a:p>
          <a:p>
            <a:pPr marL="0" indent="0" eaLnBrk="1" hangingPunct="1"/>
            <a:r>
              <a:rPr lang="en-US" sz="2400" b="1">
                <a:latin typeface="Arial" charset="0"/>
                <a:ea typeface="ＭＳ Ｐゴシック" charset="0"/>
              </a:rPr>
              <a:t>Model: </a:t>
            </a:r>
            <a:r>
              <a:rPr lang="en-US" sz="2400">
                <a:latin typeface="Arial" charset="0"/>
                <a:ea typeface="ＭＳ Ｐゴシック" charset="0"/>
              </a:rPr>
              <a:t>A simplified representation of something more complex, that facilitates understanding certain aspects of a real object or process.</a:t>
            </a:r>
          </a:p>
          <a:p>
            <a:pPr marL="0" indent="0" eaLnBrk="1" hangingPunct="1"/>
            <a:r>
              <a:rPr lang="en-US" sz="2400" b="1">
                <a:latin typeface="Arial" charset="0"/>
                <a:ea typeface="ＭＳ Ｐゴシック" charset="0"/>
              </a:rPr>
              <a:t>Atoms: </a:t>
            </a:r>
            <a:r>
              <a:rPr lang="en-US" sz="2400">
                <a:latin typeface="Arial" charset="0"/>
                <a:ea typeface="ＭＳ Ｐゴシック" charset="0"/>
              </a:rPr>
              <a:t>The smallest unit of an element that retains the chemical properties of that element.</a:t>
            </a:r>
            <a:endParaRPr lang="en-US">
              <a:latin typeface="Palatino" charset="0"/>
              <a:ea typeface="ＭＳ Ｐゴシック" charset="0"/>
            </a:endParaRPr>
          </a:p>
        </p:txBody>
      </p:sp>
      <p:sp>
        <p:nvSpPr>
          <p:cNvPr id="15363" name="AutoShape 4"/>
          <p:cNvSpPr>
            <a:spLocks noChangeArrowheads="1"/>
          </p:cNvSpPr>
          <p:nvPr/>
        </p:nvSpPr>
        <p:spPr bwMode="auto">
          <a:xfrm>
            <a:off x="1143000" y="2819400"/>
            <a:ext cx="7010400" cy="2362200"/>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p>
            <a:pPr defTabSz="914400" eaLnBrk="0" fontAlgn="base" hangingPunct="0">
              <a:spcBef>
                <a:spcPct val="0"/>
              </a:spcBef>
              <a:spcAft>
                <a:spcPct val="0"/>
              </a:spcAft>
            </a:pPr>
            <a:endParaRPr lang="en-US" sz="2400" baseline="-2500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87394912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Discussion Notes</a:t>
            </a:r>
            <a:endParaRPr lang="en-US">
              <a:latin typeface="Arial" charset="0"/>
              <a:ea typeface="ＭＳ Ｐゴシック" charset="0"/>
            </a:endParaRPr>
          </a:p>
        </p:txBody>
      </p:sp>
      <p:sp>
        <p:nvSpPr>
          <p:cNvPr id="17410" name="Rectangle 3"/>
          <p:cNvSpPr>
            <a:spLocks noGrp="1" noChangeArrowheads="1"/>
          </p:cNvSpPr>
          <p:nvPr>
            <p:ph type="body" idx="1"/>
          </p:nvPr>
        </p:nvSpPr>
        <p:spPr>
          <a:xfrm>
            <a:off x="1295400" y="2133600"/>
            <a:ext cx="7162800" cy="3657600"/>
          </a:xfrm>
        </p:spPr>
        <p:txBody>
          <a:bodyPr/>
          <a:lstStyle/>
          <a:p>
            <a:pPr marL="0" indent="0" eaLnBrk="1" hangingPunct="1"/>
            <a:r>
              <a:rPr lang="en-US" sz="2400">
                <a:latin typeface="Palatino" charset="0"/>
                <a:ea typeface="ＭＳ Ｐゴシック" charset="0"/>
              </a:rPr>
              <a:t>The Atomic Model Through Time</a:t>
            </a:r>
            <a:endParaRPr lang="en-US" b="1">
              <a:latin typeface="Palatino" charset="0"/>
              <a:ea typeface="ＭＳ Ｐゴシック" charset="0"/>
            </a:endParaRPr>
          </a:p>
        </p:txBody>
      </p:sp>
      <p:pic>
        <p:nvPicPr>
          <p:cNvPr id="17411" name="Picture 68" descr="LBCTG_ALC_988_083"/>
          <p:cNvPicPr>
            <a:picLocks noChangeAspect="1" noChangeArrowheads="1"/>
          </p:cNvPicPr>
          <p:nvPr/>
        </p:nvPicPr>
        <p:blipFill>
          <a:blip r:embed="rId3">
            <a:extLst>
              <a:ext uri="{28A0092B-C50C-407E-A947-70E740481C1C}">
                <a14:useLocalDpi xmlns:a14="http://schemas.microsoft.com/office/drawing/2010/main" val="0"/>
              </a:ext>
            </a:extLst>
          </a:blip>
          <a:srcRect b="29584"/>
          <a:stretch>
            <a:fillRect/>
          </a:stretch>
        </p:blipFill>
        <p:spPr bwMode="auto">
          <a:xfrm>
            <a:off x="1447800" y="3352800"/>
            <a:ext cx="6858000" cy="206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809533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Discussion Notes (cont.)</a:t>
            </a:r>
            <a:endParaRPr lang="en-US">
              <a:latin typeface="Arial" charset="0"/>
              <a:ea typeface="ＭＳ Ｐゴシック" charset="0"/>
            </a:endParaRPr>
          </a:p>
        </p:txBody>
      </p:sp>
      <p:sp>
        <p:nvSpPr>
          <p:cNvPr id="19458" name="Rectangle 3"/>
          <p:cNvSpPr>
            <a:spLocks noGrp="1" noChangeArrowheads="1"/>
          </p:cNvSpPr>
          <p:nvPr>
            <p:ph type="body" idx="1"/>
          </p:nvPr>
        </p:nvSpPr>
        <p:spPr>
          <a:xfrm>
            <a:off x="1295400" y="2133600"/>
            <a:ext cx="7162800" cy="3657600"/>
          </a:xfrm>
        </p:spPr>
        <p:txBody>
          <a:bodyPr/>
          <a:lstStyle/>
          <a:p>
            <a:pPr marL="0" indent="0" eaLnBrk="1" hangingPunct="1"/>
            <a:r>
              <a:rPr lang="en-US" sz="2400">
                <a:latin typeface="Palatino" charset="0"/>
                <a:ea typeface="ＭＳ Ｐゴシック" charset="0"/>
              </a:rPr>
              <a:t>Contemporary scientists are in agreement that matter is made up of tiny particles called atoms.</a:t>
            </a:r>
            <a:endParaRPr lang="en-US" b="1">
              <a:latin typeface="Palatino" charset="0"/>
              <a:ea typeface="ＭＳ Ｐゴシック" charset="0"/>
            </a:endParaRPr>
          </a:p>
        </p:txBody>
      </p:sp>
    </p:spTree>
    <p:extLst>
      <p:ext uri="{BB962C8B-B14F-4D97-AF65-F5344CB8AC3E}">
        <p14:creationId xmlns:p14="http://schemas.microsoft.com/office/powerpoint/2010/main" val="120612836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Discussion Notes (cont.)</a:t>
            </a:r>
            <a:endParaRPr lang="en-US">
              <a:latin typeface="Arial" charset="0"/>
              <a:ea typeface="ＭＳ Ｐゴシック" charset="0"/>
            </a:endParaRPr>
          </a:p>
        </p:txBody>
      </p:sp>
      <p:sp>
        <p:nvSpPr>
          <p:cNvPr id="21506" name="Rectangle 3"/>
          <p:cNvSpPr>
            <a:spLocks noGrp="1" noChangeArrowheads="1"/>
          </p:cNvSpPr>
          <p:nvPr>
            <p:ph type="body" idx="1"/>
          </p:nvPr>
        </p:nvSpPr>
        <p:spPr>
          <a:xfrm>
            <a:off x="1295400" y="2133600"/>
            <a:ext cx="7162800" cy="3657600"/>
          </a:xfrm>
        </p:spPr>
        <p:txBody>
          <a:bodyPr/>
          <a:lstStyle/>
          <a:p>
            <a:pPr marL="0" indent="0" eaLnBrk="1" hangingPunct="1">
              <a:lnSpc>
                <a:spcPct val="90000"/>
              </a:lnSpc>
            </a:pPr>
            <a:r>
              <a:rPr lang="en-US" sz="2400" b="1">
                <a:latin typeface="Arial" charset="0"/>
                <a:ea typeface="ＭＳ Ｐゴシック" charset="0"/>
              </a:rPr>
              <a:t>Nucleus: </a:t>
            </a:r>
            <a:r>
              <a:rPr lang="en-US" sz="2400">
                <a:latin typeface="Arial" charset="0"/>
                <a:ea typeface="ＭＳ Ｐゴシック" charset="0"/>
              </a:rPr>
              <a:t>The dense, positively charged structure found in the center of the atom. It is composed of protons and neutrons.</a:t>
            </a:r>
          </a:p>
          <a:p>
            <a:pPr marL="0" indent="0" eaLnBrk="1" hangingPunct="1">
              <a:lnSpc>
                <a:spcPct val="90000"/>
              </a:lnSpc>
            </a:pPr>
            <a:r>
              <a:rPr lang="en-US" sz="2400" b="1">
                <a:latin typeface="Arial" charset="0"/>
                <a:ea typeface="ＭＳ Ｐゴシック" charset="0"/>
              </a:rPr>
              <a:t>Proton: </a:t>
            </a:r>
            <a:r>
              <a:rPr lang="en-US" sz="2400">
                <a:latin typeface="Arial" charset="0"/>
                <a:ea typeface="ＭＳ Ｐゴシック" charset="0"/>
              </a:rPr>
              <a:t>A particle with a positive charge, found in the nucleus of atoms.</a:t>
            </a:r>
          </a:p>
          <a:p>
            <a:pPr marL="0" indent="0" eaLnBrk="1" hangingPunct="1">
              <a:lnSpc>
                <a:spcPct val="90000"/>
              </a:lnSpc>
            </a:pPr>
            <a:r>
              <a:rPr lang="en-US" sz="2400" b="1">
                <a:latin typeface="Arial" charset="0"/>
                <a:ea typeface="ＭＳ Ｐゴシック" charset="0"/>
              </a:rPr>
              <a:t>Electron: </a:t>
            </a:r>
            <a:r>
              <a:rPr lang="en-US" sz="2400">
                <a:latin typeface="Arial" charset="0"/>
                <a:ea typeface="ＭＳ Ｐゴシック" charset="0"/>
              </a:rPr>
              <a:t>A particle with a negative charge. Electrons move very fast around the outside of the nucleus of atoms.</a:t>
            </a:r>
          </a:p>
          <a:p>
            <a:pPr marL="0" indent="0" eaLnBrk="1" hangingPunct="1">
              <a:lnSpc>
                <a:spcPct val="90000"/>
              </a:lnSpc>
            </a:pPr>
            <a:r>
              <a:rPr lang="en-US" sz="2400" b="1">
                <a:latin typeface="Arial" charset="0"/>
                <a:ea typeface="ＭＳ Ｐゴシック" charset="0"/>
              </a:rPr>
              <a:t>Neutron: </a:t>
            </a:r>
            <a:r>
              <a:rPr lang="en-US" sz="2400">
                <a:latin typeface="Arial" charset="0"/>
                <a:ea typeface="ＭＳ Ｐゴシック" charset="0"/>
              </a:rPr>
              <a:t>A particle that does not have a charge, found in the nucleus of atoms.</a:t>
            </a:r>
          </a:p>
          <a:p>
            <a:pPr marL="0" indent="0" eaLnBrk="1" hangingPunct="1">
              <a:lnSpc>
                <a:spcPct val="90000"/>
              </a:lnSpc>
            </a:pPr>
            <a:endParaRPr lang="en-US" sz="2400">
              <a:latin typeface="Palatino" charset="0"/>
              <a:ea typeface="ＭＳ Ｐゴシック" charset="0"/>
            </a:endParaRPr>
          </a:p>
          <a:p>
            <a:pPr marL="0" indent="0" eaLnBrk="1" hangingPunct="1">
              <a:lnSpc>
                <a:spcPct val="90000"/>
              </a:lnSpc>
            </a:pPr>
            <a:endParaRPr lang="en-US" sz="1800">
              <a:latin typeface="Palatino" charset="0"/>
              <a:ea typeface="ＭＳ Ｐゴシック" charset="0"/>
            </a:endParaRPr>
          </a:p>
          <a:p>
            <a:pPr marL="0" indent="0" eaLnBrk="1" hangingPunct="1">
              <a:lnSpc>
                <a:spcPct val="90000"/>
              </a:lnSpc>
            </a:pPr>
            <a:endParaRPr lang="en-US" sz="2400">
              <a:latin typeface="Times New Roman" charset="0"/>
              <a:ea typeface="ＭＳ Ｐゴシック" charset="0"/>
            </a:endParaRPr>
          </a:p>
          <a:p>
            <a:pPr marL="0" indent="0" eaLnBrk="1" hangingPunct="1">
              <a:lnSpc>
                <a:spcPct val="90000"/>
              </a:lnSpc>
            </a:pPr>
            <a:endParaRPr lang="en-US" sz="2400" b="1">
              <a:latin typeface="Palatino" charset="0"/>
              <a:ea typeface="ＭＳ Ｐゴシック" charset="0"/>
            </a:endParaRPr>
          </a:p>
        </p:txBody>
      </p:sp>
      <p:sp>
        <p:nvSpPr>
          <p:cNvPr id="21507" name="AutoShape 10"/>
          <p:cNvSpPr>
            <a:spLocks noChangeArrowheads="1"/>
          </p:cNvSpPr>
          <p:nvPr/>
        </p:nvSpPr>
        <p:spPr bwMode="auto">
          <a:xfrm>
            <a:off x="1066800" y="1981200"/>
            <a:ext cx="7315200" cy="4114800"/>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p>
            <a:pPr defTabSz="914400" eaLnBrk="0" fontAlgn="base" hangingPunct="0">
              <a:spcBef>
                <a:spcPct val="0"/>
              </a:spcBef>
              <a:spcAft>
                <a:spcPct val="0"/>
              </a:spcAft>
            </a:pPr>
            <a:endParaRPr lang="en-US" sz="2400" baseline="-2500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85895744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026"/>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Discussion Notes (cont.)</a:t>
            </a:r>
            <a:endParaRPr lang="en-US">
              <a:latin typeface="Arial" charset="0"/>
              <a:ea typeface="ＭＳ Ｐゴシック" charset="0"/>
            </a:endParaRPr>
          </a:p>
        </p:txBody>
      </p:sp>
      <p:sp>
        <p:nvSpPr>
          <p:cNvPr id="23554" name="Rectangle 1027"/>
          <p:cNvSpPr>
            <a:spLocks noGrp="1" noChangeArrowheads="1"/>
          </p:cNvSpPr>
          <p:nvPr>
            <p:ph type="body" idx="1"/>
          </p:nvPr>
        </p:nvSpPr>
        <p:spPr>
          <a:xfrm>
            <a:off x="1295400" y="2133600"/>
            <a:ext cx="7162800" cy="3657600"/>
          </a:xfrm>
        </p:spPr>
        <p:txBody>
          <a:bodyPr/>
          <a:lstStyle/>
          <a:p>
            <a:pPr marL="0" indent="0" eaLnBrk="1" hangingPunct="1"/>
            <a:r>
              <a:rPr lang="en-US" sz="2400">
                <a:latin typeface="Palatino" charset="0"/>
                <a:ea typeface="ＭＳ Ｐゴシック" charset="0"/>
              </a:rPr>
              <a:t>Scientists have created models to describe atoms.</a:t>
            </a:r>
          </a:p>
          <a:p>
            <a:pPr marL="0" indent="0" eaLnBrk="1" hangingPunct="1"/>
            <a:r>
              <a:rPr lang="en-US" sz="2400">
                <a:latin typeface="Palatino" charset="0"/>
                <a:ea typeface="ＭＳ Ｐゴシック" charset="0"/>
              </a:rPr>
              <a:t>Scientific evidence is a collection of observation that everyone agrees on.</a:t>
            </a:r>
          </a:p>
          <a:p>
            <a:pPr marL="0" indent="0" eaLnBrk="1" hangingPunct="1"/>
            <a:endParaRPr lang="en-US" sz="1800">
              <a:latin typeface="Palatino" charset="0"/>
              <a:ea typeface="ＭＳ Ｐゴシック" charset="0"/>
            </a:endParaRPr>
          </a:p>
          <a:p>
            <a:pPr marL="0" indent="0" eaLnBrk="1" hangingPunct="1"/>
            <a:endParaRPr lang="en-US" sz="2400">
              <a:latin typeface="Times New Roman" charset="0"/>
              <a:ea typeface="ＭＳ Ｐゴシック" charset="0"/>
            </a:endParaRPr>
          </a:p>
          <a:p>
            <a:pPr marL="0" indent="0" eaLnBrk="1" hangingPunct="1"/>
            <a:endParaRPr lang="en-US" sz="2400" b="1">
              <a:latin typeface="Palatino" charset="0"/>
              <a:ea typeface="ＭＳ Ｐゴシック" charset="0"/>
            </a:endParaRPr>
          </a:p>
        </p:txBody>
      </p:sp>
    </p:spTree>
    <p:extLst>
      <p:ext uri="{BB962C8B-B14F-4D97-AF65-F5344CB8AC3E}">
        <p14:creationId xmlns:p14="http://schemas.microsoft.com/office/powerpoint/2010/main" val="129888440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Wrap Up</a:t>
            </a:r>
            <a:endParaRPr lang="en-US">
              <a:latin typeface="Arial" charset="0"/>
              <a:ea typeface="ＭＳ Ｐゴシック" charset="0"/>
            </a:endParaRPr>
          </a:p>
        </p:txBody>
      </p:sp>
      <p:sp>
        <p:nvSpPr>
          <p:cNvPr id="25602" name="Rectangle 3"/>
          <p:cNvSpPr>
            <a:spLocks noGrp="1" noChangeArrowheads="1"/>
          </p:cNvSpPr>
          <p:nvPr>
            <p:ph type="body" idx="1"/>
          </p:nvPr>
        </p:nvSpPr>
        <p:spPr>
          <a:xfrm>
            <a:off x="1295400" y="2057400"/>
            <a:ext cx="7315200" cy="3962400"/>
          </a:xfrm>
        </p:spPr>
        <p:txBody>
          <a:bodyPr/>
          <a:lstStyle/>
          <a:p>
            <a:pPr marL="457200" indent="-457200" eaLnBrk="1" hangingPunct="1">
              <a:lnSpc>
                <a:spcPct val="90000"/>
              </a:lnSpc>
            </a:pPr>
            <a:r>
              <a:rPr lang="en-US" sz="2400">
                <a:latin typeface="Palatino" charset="0"/>
                <a:ea typeface="ＭＳ Ｐゴシック" charset="0"/>
              </a:rPr>
              <a:t>How are the smallest bits of matter described?</a:t>
            </a:r>
          </a:p>
          <a:p>
            <a:pPr marL="457200" indent="-457200" eaLnBrk="1" hangingPunct="1">
              <a:lnSpc>
                <a:spcPct val="90000"/>
              </a:lnSpc>
              <a:buFontTx/>
              <a:buChar char="•"/>
            </a:pPr>
            <a:r>
              <a:rPr lang="en-US" sz="2400">
                <a:latin typeface="Palatino" charset="0"/>
                <a:ea typeface="ＭＳ Ｐゴシック" charset="0"/>
              </a:rPr>
              <a:t>All matter is made up of extremely small particles called atoms. These particles are too small to be seen directly, even under a microscope.</a:t>
            </a:r>
          </a:p>
          <a:p>
            <a:pPr marL="457200" indent="-457200" eaLnBrk="1" hangingPunct="1">
              <a:lnSpc>
                <a:spcPct val="90000"/>
              </a:lnSpc>
              <a:buFontTx/>
              <a:buChar char="•"/>
            </a:pPr>
            <a:r>
              <a:rPr lang="en-US" sz="2400">
                <a:latin typeface="Palatino" charset="0"/>
                <a:ea typeface="ＭＳ Ｐゴシック" charset="0"/>
              </a:rPr>
              <a:t>The atom is composed of even smaller particles called protons, neutrons, and electrons. The protons and neutrons are located in the dense nucleus of the atom. The electrons surround the nucleus. Protons are positively charged, neutrons have no charge, and electrons are negatively charged.</a:t>
            </a:r>
          </a:p>
        </p:txBody>
      </p:sp>
    </p:spTree>
    <p:extLst>
      <p:ext uri="{BB962C8B-B14F-4D97-AF65-F5344CB8AC3E}">
        <p14:creationId xmlns:p14="http://schemas.microsoft.com/office/powerpoint/2010/main" val="140129459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026"/>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Wrap Up (cont.)</a:t>
            </a:r>
            <a:endParaRPr lang="en-US">
              <a:latin typeface="Arial" charset="0"/>
              <a:ea typeface="ＭＳ Ｐゴシック" charset="0"/>
            </a:endParaRPr>
          </a:p>
        </p:txBody>
      </p:sp>
      <p:sp>
        <p:nvSpPr>
          <p:cNvPr id="27650" name="Rectangle 1027"/>
          <p:cNvSpPr>
            <a:spLocks noGrp="1" noChangeArrowheads="1"/>
          </p:cNvSpPr>
          <p:nvPr>
            <p:ph type="body" idx="1"/>
          </p:nvPr>
        </p:nvSpPr>
        <p:spPr>
          <a:xfrm>
            <a:off x="1295400" y="2057400"/>
            <a:ext cx="7315200" cy="3962400"/>
          </a:xfrm>
        </p:spPr>
        <p:txBody>
          <a:bodyPr/>
          <a:lstStyle/>
          <a:p>
            <a:pPr marL="457200" indent="-457200">
              <a:spcBef>
                <a:spcPct val="0"/>
              </a:spcBef>
              <a:buFontTx/>
              <a:buChar char="•"/>
            </a:pPr>
            <a:r>
              <a:rPr lang="en-US" sz="2400">
                <a:latin typeface="Palatino" charset="0"/>
                <a:ea typeface="ＭＳ Ｐゴシック" charset="0"/>
              </a:rPr>
              <a:t>Science is theoretical and dynamic.</a:t>
            </a:r>
          </a:p>
          <a:p>
            <a:pPr marL="457200" indent="-457200">
              <a:spcBef>
                <a:spcPct val="0"/>
              </a:spcBef>
              <a:buFontTx/>
              <a:buChar char="•"/>
            </a:pPr>
            <a:r>
              <a:rPr lang="en-US" sz="2400">
                <a:latin typeface="Palatino" charset="0"/>
                <a:ea typeface="ＭＳ Ｐゴシック" charset="0"/>
              </a:rPr>
              <a:t>Models and theories are continually being revised or replaced with new models and theories as new evidence is gathered.</a:t>
            </a:r>
          </a:p>
          <a:p>
            <a:pPr marL="457200" indent="-457200" eaLnBrk="1" hangingPunct="1">
              <a:lnSpc>
                <a:spcPct val="90000"/>
              </a:lnSpc>
            </a:pPr>
            <a:endParaRPr lang="en-US" sz="2400">
              <a:latin typeface="Arial" charset="0"/>
              <a:ea typeface="ＭＳ Ｐゴシック" charset="0"/>
            </a:endParaRPr>
          </a:p>
          <a:p>
            <a:pPr marL="457200" indent="-457200" eaLnBrk="1" hangingPunct="1">
              <a:lnSpc>
                <a:spcPct val="90000"/>
              </a:lnSpc>
            </a:pPr>
            <a:endParaRPr lang="en-US" sz="2400">
              <a:latin typeface="Palatino" charset="0"/>
              <a:ea typeface="ＭＳ Ｐゴシック" charset="0"/>
            </a:endParaRPr>
          </a:p>
        </p:txBody>
      </p:sp>
    </p:spTree>
    <p:extLst>
      <p:ext uri="{BB962C8B-B14F-4D97-AF65-F5344CB8AC3E}">
        <p14:creationId xmlns:p14="http://schemas.microsoft.com/office/powerpoint/2010/main" val="352920890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noFill/>
        </p:spPr>
        <p:txBody>
          <a:bodyPr/>
          <a:lstStyle/>
          <a:p>
            <a:pPr eaLnBrk="1" hangingPunct="1"/>
            <a:r>
              <a:rPr lang="en-US" smtClean="0">
                <a:solidFill>
                  <a:srgbClr val="CB8021"/>
                </a:solidFill>
                <a:latin typeface="Arial" charset="0"/>
                <a:ea typeface="ＭＳ Ｐゴシック" charset="0"/>
              </a:rPr>
              <a:t>Check-In</a:t>
            </a:r>
            <a:endParaRPr lang="en-US" dirty="0">
              <a:latin typeface="Arial" charset="0"/>
              <a:ea typeface="ＭＳ Ｐゴシック" charset="0"/>
            </a:endParaRPr>
          </a:p>
        </p:txBody>
      </p:sp>
      <p:sp>
        <p:nvSpPr>
          <p:cNvPr id="29698" name="Rectangle 3"/>
          <p:cNvSpPr>
            <a:spLocks noGrp="1" noChangeArrowheads="1"/>
          </p:cNvSpPr>
          <p:nvPr>
            <p:ph type="body" idx="1"/>
          </p:nvPr>
        </p:nvSpPr>
        <p:spPr>
          <a:xfrm>
            <a:off x="1295400" y="2133600"/>
            <a:ext cx="6858000" cy="3581400"/>
          </a:xfrm>
        </p:spPr>
        <p:txBody>
          <a:bodyPr/>
          <a:lstStyle/>
          <a:p>
            <a:pPr eaLnBrk="1" hangingPunct="1">
              <a:lnSpc>
                <a:spcPct val="90000"/>
              </a:lnSpc>
            </a:pPr>
            <a:r>
              <a:rPr lang="en-US" sz="2400">
                <a:latin typeface="Palatino" charset="0"/>
                <a:ea typeface="ＭＳ Ｐゴシック" charset="0"/>
              </a:rPr>
              <a:t>Here is a model of a carbon atom.</a:t>
            </a:r>
          </a:p>
          <a:p>
            <a:pPr eaLnBrk="1" hangingPunct="1">
              <a:lnSpc>
                <a:spcPct val="90000"/>
              </a:lnSpc>
            </a:pPr>
            <a:endParaRPr lang="en-US" sz="2400">
              <a:latin typeface="Palatino" charset="0"/>
              <a:ea typeface="ＭＳ Ｐゴシック" charset="0"/>
            </a:endParaRPr>
          </a:p>
          <a:p>
            <a:pPr eaLnBrk="1" hangingPunct="1">
              <a:lnSpc>
                <a:spcPct val="90000"/>
              </a:lnSpc>
            </a:pPr>
            <a:endParaRPr lang="en-US" sz="2400">
              <a:latin typeface="Palatino" charset="0"/>
              <a:ea typeface="ＭＳ Ｐゴシック" charset="0"/>
            </a:endParaRPr>
          </a:p>
          <a:p>
            <a:pPr eaLnBrk="1" hangingPunct="1">
              <a:lnSpc>
                <a:spcPct val="90000"/>
              </a:lnSpc>
            </a:pPr>
            <a:endParaRPr lang="en-US" sz="2400">
              <a:latin typeface="Palatino" charset="0"/>
              <a:ea typeface="ＭＳ Ｐゴシック" charset="0"/>
            </a:endParaRPr>
          </a:p>
          <a:p>
            <a:pPr eaLnBrk="1" hangingPunct="1">
              <a:lnSpc>
                <a:spcPct val="90000"/>
              </a:lnSpc>
            </a:pPr>
            <a:endParaRPr lang="en-US" sz="2400">
              <a:latin typeface="Palatino" charset="0"/>
              <a:ea typeface="ＭＳ Ｐゴシック" charset="0"/>
            </a:endParaRPr>
          </a:p>
          <a:p>
            <a:pPr eaLnBrk="1" hangingPunct="1">
              <a:lnSpc>
                <a:spcPct val="90000"/>
              </a:lnSpc>
            </a:pPr>
            <a:endParaRPr lang="en-US" sz="2400">
              <a:latin typeface="Palatino" charset="0"/>
              <a:ea typeface="ＭＳ Ｐゴシック" charset="0"/>
            </a:endParaRPr>
          </a:p>
          <a:p>
            <a:pPr eaLnBrk="1" hangingPunct="1">
              <a:lnSpc>
                <a:spcPct val="90000"/>
              </a:lnSpc>
            </a:pPr>
            <a:r>
              <a:rPr lang="en-US" sz="2400">
                <a:latin typeface="Palatino" charset="0"/>
                <a:ea typeface="ＭＳ Ｐゴシック" charset="0"/>
              </a:rPr>
              <a:t>1. List two things this model tells you about the carbon atom.</a:t>
            </a:r>
          </a:p>
          <a:p>
            <a:pPr eaLnBrk="1" hangingPunct="1">
              <a:lnSpc>
                <a:spcPct val="90000"/>
              </a:lnSpc>
            </a:pPr>
            <a:r>
              <a:rPr lang="en-US" sz="2400">
                <a:latin typeface="Palatino" charset="0"/>
                <a:ea typeface="ＭＳ Ｐゴシック" charset="0"/>
              </a:rPr>
              <a:t>2. List something this model does not tell you about the carbon atom.</a:t>
            </a:r>
            <a:endParaRPr lang="en-US" sz="2400" b="1">
              <a:latin typeface="Palatino" charset="0"/>
              <a:ea typeface="ＭＳ Ｐゴシック" charset="0"/>
            </a:endParaRPr>
          </a:p>
        </p:txBody>
      </p:sp>
      <p:pic>
        <p:nvPicPr>
          <p:cNvPr id="29699" name="Picture 78" descr="LBCSE_941_01_163"/>
          <p:cNvPicPr>
            <a:picLocks noChangeAspect="1" noChangeArrowheads="1"/>
          </p:cNvPicPr>
          <p:nvPr/>
        </p:nvPicPr>
        <p:blipFill>
          <a:blip r:embed="rId3">
            <a:extLst>
              <a:ext uri="{28A0092B-C50C-407E-A947-70E740481C1C}">
                <a14:useLocalDpi xmlns:a14="http://schemas.microsoft.com/office/drawing/2010/main" val="0"/>
              </a:ext>
            </a:extLst>
          </a:blip>
          <a:srcRect l="10138" t="8170" r="13834" b="40746"/>
          <a:stretch>
            <a:fillRect/>
          </a:stretch>
        </p:blipFill>
        <p:spPr bwMode="auto">
          <a:xfrm>
            <a:off x="3200400" y="2590800"/>
            <a:ext cx="23622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568814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Palatino"/>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Arial" charset="0"/>
            <a:ea typeface="ＭＳ Ｐゴシック" pitchFamily="2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Arial" charset="0"/>
            <a:ea typeface="ＭＳ Ｐゴシック" pitchFamily="2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457</Words>
  <Application>Microsoft Macintosh PowerPoint</Application>
  <PresentationFormat>On-screen Show (4:3)</PresentationFormat>
  <Paragraphs>70</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Blank Presentation</vt:lpstr>
      <vt:lpstr>Living By Chemistry SECOND EDITION</vt:lpstr>
      <vt:lpstr>Lesson 11: Atomic Pudding</vt:lpstr>
      <vt:lpstr>ChemCatalyst</vt:lpstr>
      <vt:lpstr>Key Question</vt:lpstr>
      <vt:lpstr>You will be able to:</vt:lpstr>
      <vt:lpstr>Prepare for the Activity</vt:lpstr>
      <vt:lpstr>Discussion Notes</vt:lpstr>
      <vt:lpstr>Discussion Notes (cont.)</vt:lpstr>
      <vt:lpstr>Discussion Notes (cont.)</vt:lpstr>
      <vt:lpstr>Discussion Notes (cont.)</vt:lpstr>
      <vt:lpstr>Wrap Up</vt:lpstr>
      <vt:lpstr>Wrap Up (cont.)</vt:lpstr>
      <vt:lpstr>Check-In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Section III: A World of Particles</dc:title>
  <dc:creator>Matthew Belford</dc:creator>
  <cp:lastModifiedBy>Jeffrey Dowling</cp:lastModifiedBy>
  <cp:revision>5</cp:revision>
  <dcterms:created xsi:type="dcterms:W3CDTF">2014-12-05T20:39:10Z</dcterms:created>
  <dcterms:modified xsi:type="dcterms:W3CDTF">2015-06-10T21:44:32Z</dcterms:modified>
</cp:coreProperties>
</file>