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65" r:id="rId2"/>
    <p:sldId id="256" r:id="rId3"/>
    <p:sldId id="257" r:id="rId4"/>
    <p:sldId id="258" r:id="rId5"/>
    <p:sldId id="259" r:id="rId6"/>
    <p:sldId id="261" r:id="rId7"/>
    <p:sldId id="262" r:id="rId8"/>
    <p:sldId id="263" r:id="rId9"/>
    <p:sldId id="266" r:id="rId10"/>
    <p:sldId id="267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0A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66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6F5A1-6E73-BE41-9ECA-0A7CCF5191C6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DC6F3-8D20-644C-8787-1561D903F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734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797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6F2F057-99B8-DD41-9C2D-DD3703E22053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10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9457D16-88E6-7B4D-9608-03722D4CA131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30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3125909-DBE4-4241-BFCD-DCF2F76C9266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886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24A8D12-C3E0-A54E-813F-37AD1FE8AFC3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473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3B578DE-E8D6-D645-9E78-C7DB2BB38284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4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A9F4E67-1148-6140-BBC7-22D46DE96775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046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71433A8-62ED-ED4F-8622-3C33AC09D911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093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318DACF-47D1-7649-8219-F983BC97F39A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639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ounded Rectangle 13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6948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603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985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39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76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91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302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9855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9829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85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7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 w="9525">
            <a:solidFill>
              <a:srgbClr val="000000"/>
            </a:solidFill>
            <a:round/>
            <a:headEnd/>
            <a:tailEnd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7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219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M-uocyQdA1c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tyrne4AFOvY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57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7: Now You See It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The Copper Cycle</a:t>
            </a:r>
          </a:p>
        </p:txBody>
      </p:sp>
    </p:spTree>
    <p:extLst>
      <p:ext uri="{BB962C8B-B14F-4D97-AF65-F5344CB8AC3E}">
        <p14:creationId xmlns:p14="http://schemas.microsoft.com/office/powerpoint/2010/main" val="331877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68580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Answer these safety questions about the lab you will be doing today. If you can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t answer these questions, go back and reread the procedure.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Name three things that could be dangerous in this lab.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Why must part of the lab be done in a fume hood?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do you need to put on before starting the lab? Why?</a:t>
            </a:r>
            <a:endParaRPr lang="en-US" sz="18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89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happens to matter when it is changed?</a:t>
            </a:r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12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follow a lab procedure safely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a chemical change or chemical reaction</a:t>
            </a:r>
            <a:endParaRPr lang="en-US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34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Lab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spcBef>
                <a:spcPct val="0"/>
              </a:spcBef>
            </a:pPr>
            <a:r>
              <a:rPr lang="en-US" sz="2400">
                <a:latin typeface="Palatino" charset="0"/>
                <a:ea typeface="ＭＳ Ｐゴシック" charset="0"/>
              </a:rPr>
              <a:t>During the lab, follow these safety guidelines:</a:t>
            </a:r>
          </a:p>
          <a:p>
            <a:pPr marL="457200" indent="-457200">
              <a:spcBef>
                <a:spcPct val="0"/>
              </a:spcBef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Wear your safety goggles at all times.</a:t>
            </a:r>
          </a:p>
          <a:p>
            <a:pPr marL="457200" indent="-457200">
              <a:spcBef>
                <a:spcPct val="0"/>
              </a:spcBef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Be very careful when handling chemicals. If any gets on your skin, wash the area immediately with water and inform your teacher.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Use the fume hood when adding the nitric acid to the copper; do not breathe in any of the gas.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When using the hot plate, set it at a medium setting. Be careful not to splash when stirring the chemicals.</a:t>
            </a:r>
            <a:endParaRPr lang="en-US" sz="2400"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Lab (cont.)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Remove the beaker from the hot plate with beaker tongs.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18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542925" y="1997075"/>
            <a:ext cx="184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1988" name="Picture 7" descr="LBCTG_ALC_988_0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658"/>
          <a:stretch>
            <a:fillRect/>
          </a:stretch>
        </p:blipFill>
        <p:spPr bwMode="auto">
          <a:xfrm>
            <a:off x="3048000" y="3657600"/>
            <a:ext cx="3352800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368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Lab (cont.)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Set up and use the funnel and filter paper following the instructions.</a:t>
            </a:r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18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542925" y="1997075"/>
            <a:ext cx="184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4036" name="Picture 6" descr="LBCTG_ALC_988_0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76"/>
          <a:stretch>
            <a:fillRect/>
          </a:stretch>
        </p:blipFill>
        <p:spPr bwMode="auto">
          <a:xfrm>
            <a:off x="990600" y="3505200"/>
            <a:ext cx="7010400" cy="239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389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66296"/>
            <a:ext cx="7391400" cy="914400"/>
          </a:xfrm>
        </p:spPr>
        <p:txBody>
          <a:bodyPr/>
          <a:lstStyle/>
          <a:p>
            <a:r>
              <a:rPr lang="en-US" dirty="0" smtClean="0"/>
              <a:t>The Copper Cycle Video</a:t>
            </a:r>
            <a:endParaRPr lang="en-US" dirty="0"/>
          </a:p>
        </p:txBody>
      </p:sp>
      <p:pic>
        <p:nvPicPr>
          <p:cNvPr id="3" name="Picture 2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l="12972" t="19729" r="15911" b="9002"/>
          <a:stretch/>
        </p:blipFill>
        <p:spPr>
          <a:xfrm>
            <a:off x="585425" y="1558120"/>
            <a:ext cx="8110663" cy="4569725"/>
          </a:xfrm>
          <a:prstGeom prst="rect">
            <a:avLst/>
          </a:prstGeom>
          <a:ln w="38100">
            <a:solidFill>
              <a:srgbClr val="3C0AF4"/>
            </a:solidFill>
          </a:ln>
        </p:spPr>
      </p:pic>
    </p:spTree>
    <p:extLst>
      <p:ext uri="{BB962C8B-B14F-4D97-AF65-F5344CB8AC3E}">
        <p14:creationId xmlns:p14="http://schemas.microsoft.com/office/powerpoint/2010/main" val="237230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66296"/>
            <a:ext cx="7391400" cy="914400"/>
          </a:xfrm>
        </p:spPr>
        <p:txBody>
          <a:bodyPr/>
          <a:lstStyle/>
          <a:p>
            <a:r>
              <a:rPr lang="en-US" dirty="0" smtClean="0"/>
              <a:t>Another</a:t>
            </a:r>
            <a:r>
              <a:rPr lang="en-US" dirty="0" smtClean="0"/>
              <a:t> </a:t>
            </a:r>
            <a:r>
              <a:rPr lang="en-US" dirty="0" smtClean="0"/>
              <a:t>Copper Cycle Video</a:t>
            </a:r>
            <a:endParaRPr lang="en-US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l="24916" t="6511" r="17892" b="13016"/>
          <a:stretch/>
        </p:blipFill>
        <p:spPr>
          <a:xfrm>
            <a:off x="1498478" y="1380696"/>
            <a:ext cx="6335459" cy="5011915"/>
          </a:xfrm>
          <a:prstGeom prst="rect">
            <a:avLst/>
          </a:prstGeom>
          <a:ln w="38100">
            <a:solidFill>
              <a:srgbClr val="3C0AF4"/>
            </a:solidFill>
          </a:ln>
        </p:spPr>
      </p:pic>
    </p:spTree>
    <p:extLst>
      <p:ext uri="{BB962C8B-B14F-4D97-AF65-F5344CB8AC3E}">
        <p14:creationId xmlns:p14="http://schemas.microsoft.com/office/powerpoint/2010/main" val="1213520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solidFill>
                  <a:srgbClr val="CB8021"/>
                </a:solidFill>
                <a:latin typeface="Arial" charset="0"/>
                <a:ea typeface="ＭＳ Ｐゴシック" charset="0"/>
              </a:rPr>
              <a:t>-</a:t>
            </a:r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I</a:t>
            </a:r>
            <a:r>
              <a:rPr lang="en-US" smtClean="0">
                <a:solidFill>
                  <a:srgbClr val="CB8021"/>
                </a:solidFill>
                <a:latin typeface="Arial" charset="0"/>
                <a:ea typeface="ＭＳ Ｐゴシック" charset="0"/>
              </a:rPr>
              <a:t>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581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You could see copper only in the first and last steps of today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lab. Where do you think the copper was the rest of the time? Be specific.</a:t>
            </a:r>
            <a:endParaRPr lang="en-US" altLang="ja-JP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16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304</Words>
  <Application>Microsoft Office PowerPoint</Application>
  <PresentationFormat>On-screen Show (4:3)</PresentationFormat>
  <Paragraphs>39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Minion Pro</vt:lpstr>
      <vt:lpstr>ＭＳ Ｐゴシック</vt:lpstr>
      <vt:lpstr>Palatino</vt:lpstr>
      <vt:lpstr>Times</vt:lpstr>
      <vt:lpstr>Times New Roman</vt:lpstr>
      <vt:lpstr>Blank Presentation</vt:lpstr>
      <vt:lpstr>Living By Chemistry SECOND EDITION</vt:lpstr>
      <vt:lpstr>Lesson 7: Now You See It</vt:lpstr>
      <vt:lpstr>ChemCatalyst</vt:lpstr>
      <vt:lpstr>Key Question</vt:lpstr>
      <vt:lpstr>You will be able to:</vt:lpstr>
      <vt:lpstr>Prepare for the Lab (cont.)</vt:lpstr>
      <vt:lpstr>Prepare for the Lab (cont.)</vt:lpstr>
      <vt:lpstr>Prepare for the Lab (cont.)</vt:lpstr>
      <vt:lpstr>The Copper Cycle Video</vt:lpstr>
      <vt:lpstr>Another Copper Cycle Video</vt:lpstr>
      <vt:lpstr>Check-In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7: Now You See It</dc:title>
  <dc:creator>Matthew Belford</dc:creator>
  <cp:lastModifiedBy>David Swart</cp:lastModifiedBy>
  <cp:revision>9</cp:revision>
  <dcterms:created xsi:type="dcterms:W3CDTF">2014-12-05T20:24:42Z</dcterms:created>
  <dcterms:modified xsi:type="dcterms:W3CDTF">2015-09-22T03:07:21Z</dcterms:modified>
</cp:coreProperties>
</file>