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" name="Shape 5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/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5200"/>
            </a:lvl1pPr>
            <a:lvl2pPr algn="ctr">
              <a:spcBef>
                <a:spcPts val="0"/>
              </a:spcBef>
              <a:buSzPct val="100000"/>
              <a:defRPr sz="5200"/>
            </a:lvl2pPr>
            <a:lvl3pPr algn="ctr">
              <a:spcBef>
                <a:spcPts val="0"/>
              </a:spcBef>
              <a:buSzPct val="100000"/>
              <a:defRPr sz="5200"/>
            </a:lvl3pPr>
            <a:lvl4pPr algn="ctr">
              <a:spcBef>
                <a:spcPts val="0"/>
              </a:spcBef>
              <a:buSzPct val="100000"/>
              <a:defRPr sz="5200"/>
            </a:lvl4pPr>
            <a:lvl5pPr algn="ctr">
              <a:spcBef>
                <a:spcPts val="0"/>
              </a:spcBef>
              <a:buSzPct val="100000"/>
              <a:defRPr sz="5200"/>
            </a:lvl5pPr>
            <a:lvl6pPr algn="ctr">
              <a:spcBef>
                <a:spcPts val="0"/>
              </a:spcBef>
              <a:buSzPct val="100000"/>
              <a:defRPr sz="5200"/>
            </a:lvl6pPr>
            <a:lvl7pPr algn="ctr">
              <a:spcBef>
                <a:spcPts val="0"/>
              </a:spcBef>
              <a:buSzPct val="100000"/>
              <a:defRPr sz="5200"/>
            </a:lvl7pPr>
            <a:lvl8pPr algn="ctr">
              <a:spcBef>
                <a:spcPts val="0"/>
              </a:spcBef>
              <a:buSzPct val="100000"/>
              <a:defRPr sz="5200"/>
            </a:lvl8pPr>
            <a:lvl9pPr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0" name="Shape 10"/>
          <p:cNvSpPr txBox="1"/>
          <p:nvPr>
            <p:ph idx="1" type="subTitle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algn="ctr">
              <a:spcBef>
                <a:spcPts val="0"/>
              </a:spcBef>
              <a:buSzPct val="100000"/>
              <a:defRPr sz="3600"/>
            </a:lvl1pPr>
            <a:lvl2pPr algn="ctr">
              <a:spcBef>
                <a:spcPts val="0"/>
              </a:spcBef>
              <a:buSzPct val="100000"/>
              <a:defRPr sz="3600"/>
            </a:lvl2pPr>
            <a:lvl3pPr algn="ctr">
              <a:spcBef>
                <a:spcPts val="0"/>
              </a:spcBef>
              <a:buSzPct val="100000"/>
              <a:defRPr sz="3600"/>
            </a:lvl3pPr>
            <a:lvl4pPr algn="ctr">
              <a:spcBef>
                <a:spcPts val="0"/>
              </a:spcBef>
              <a:buSzPct val="100000"/>
              <a:defRPr sz="3600"/>
            </a:lvl4pPr>
            <a:lvl5pPr algn="ctr">
              <a:spcBef>
                <a:spcPts val="0"/>
              </a:spcBef>
              <a:buSzPct val="100000"/>
              <a:defRPr sz="3600"/>
            </a:lvl5pPr>
            <a:lvl6pPr algn="ctr">
              <a:spcBef>
                <a:spcPts val="0"/>
              </a:spcBef>
              <a:buSzPct val="100000"/>
              <a:defRPr sz="3600"/>
            </a:lvl6pPr>
            <a:lvl7pPr algn="ctr">
              <a:spcBef>
                <a:spcPts val="0"/>
              </a:spcBef>
              <a:buSzPct val="100000"/>
              <a:defRPr sz="3600"/>
            </a:lvl7pPr>
            <a:lvl8pPr algn="ctr">
              <a:spcBef>
                <a:spcPts val="0"/>
              </a:spcBef>
              <a:buSzPct val="100000"/>
              <a:defRPr sz="3600"/>
            </a:lvl8pPr>
            <a:lvl9pPr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7" name="Shape 17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2" name="Shape 22"/>
          <p:cNvSpPr txBox="1"/>
          <p:nvPr>
            <p:ph idx="2" type="body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SzPct val="100000"/>
              <a:defRPr sz="2400"/>
            </a:lvl1pPr>
            <a:lvl2pPr>
              <a:spcBef>
                <a:spcPts val="0"/>
              </a:spcBef>
              <a:buSzPct val="100000"/>
              <a:defRPr sz="2400"/>
            </a:lvl2pPr>
            <a:lvl3pPr>
              <a:spcBef>
                <a:spcPts val="0"/>
              </a:spcBef>
              <a:buSzPct val="100000"/>
              <a:defRPr sz="2400"/>
            </a:lvl3pPr>
            <a:lvl4pPr>
              <a:spcBef>
                <a:spcPts val="0"/>
              </a:spcBef>
              <a:buSzPct val="100000"/>
              <a:defRPr sz="2400"/>
            </a:lvl4pPr>
            <a:lvl5pPr>
              <a:spcBef>
                <a:spcPts val="0"/>
              </a:spcBef>
              <a:buSzPct val="100000"/>
              <a:defRPr sz="2400"/>
            </a:lvl5pPr>
            <a:lvl6pPr>
              <a:spcBef>
                <a:spcPts val="0"/>
              </a:spcBef>
              <a:buSzPct val="100000"/>
              <a:defRPr sz="2400"/>
            </a:lvl6pPr>
            <a:lvl7pPr>
              <a:spcBef>
                <a:spcPts val="0"/>
              </a:spcBef>
              <a:buSzPct val="100000"/>
              <a:defRPr sz="2400"/>
            </a:lvl7pPr>
            <a:lvl8pPr>
              <a:spcBef>
                <a:spcPts val="0"/>
              </a:spcBef>
              <a:buSzPct val="100000"/>
              <a:defRPr sz="2400"/>
            </a:lvl8pPr>
            <a:lvl9pPr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29" name="Shape 29"/>
          <p:cNvSpPr txBox="1"/>
          <p:nvPr>
            <p:ph idx="1" type="body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SzPct val="100000"/>
              <a:defRPr sz="12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buSzPct val="100000"/>
              <a:defRPr sz="4800"/>
            </a:lvl1pPr>
            <a:lvl2pPr>
              <a:spcBef>
                <a:spcPts val="0"/>
              </a:spcBef>
              <a:buSzPct val="100000"/>
              <a:defRPr sz="4800"/>
            </a:lvl2pPr>
            <a:lvl3pPr>
              <a:spcBef>
                <a:spcPts val="0"/>
              </a:spcBef>
              <a:buSzPct val="100000"/>
              <a:defRPr sz="4800"/>
            </a:lvl3pPr>
            <a:lvl4pPr>
              <a:spcBef>
                <a:spcPts val="0"/>
              </a:spcBef>
              <a:buSzPct val="100000"/>
              <a:defRPr sz="4800"/>
            </a:lvl4pPr>
            <a:lvl5pPr>
              <a:spcBef>
                <a:spcPts val="0"/>
              </a:spcBef>
              <a:buSzPct val="100000"/>
              <a:defRPr sz="4800"/>
            </a:lvl5pPr>
            <a:lvl6pPr>
              <a:spcBef>
                <a:spcPts val="0"/>
              </a:spcBef>
              <a:buSzPct val="100000"/>
              <a:defRPr sz="4800"/>
            </a:lvl6pPr>
            <a:lvl7pPr>
              <a:spcBef>
                <a:spcPts val="0"/>
              </a:spcBef>
              <a:buSzPct val="100000"/>
              <a:defRPr sz="4800"/>
            </a:lvl7pPr>
            <a:lvl8pPr>
              <a:spcBef>
                <a:spcPts val="0"/>
              </a:spcBef>
              <a:buSzPct val="100000"/>
              <a:defRPr sz="4800"/>
            </a:lvl8pPr>
            <a:lvl9pPr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" name="Shape 36"/>
          <p:cNvSpPr txBox="1"/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4200"/>
            </a:lvl1pPr>
            <a:lvl2pPr algn="ctr">
              <a:spcBef>
                <a:spcPts val="0"/>
              </a:spcBef>
              <a:buSzPct val="100000"/>
              <a:defRPr sz="4200"/>
            </a:lvl2pPr>
            <a:lvl3pPr algn="ctr">
              <a:spcBef>
                <a:spcPts val="0"/>
              </a:spcBef>
              <a:buSzPct val="100000"/>
              <a:defRPr sz="4200"/>
            </a:lvl3pPr>
            <a:lvl4pPr algn="ctr">
              <a:spcBef>
                <a:spcPts val="0"/>
              </a:spcBef>
              <a:buSzPct val="100000"/>
              <a:defRPr sz="4200"/>
            </a:lvl4pPr>
            <a:lvl5pPr algn="ctr">
              <a:spcBef>
                <a:spcPts val="0"/>
              </a:spcBef>
              <a:buSzPct val="100000"/>
              <a:defRPr sz="4200"/>
            </a:lvl5pPr>
            <a:lvl6pPr algn="ctr">
              <a:spcBef>
                <a:spcPts val="0"/>
              </a:spcBef>
              <a:buSzPct val="100000"/>
              <a:defRPr sz="4200"/>
            </a:lvl6pPr>
            <a:lvl7pPr algn="ctr">
              <a:spcBef>
                <a:spcPts val="0"/>
              </a:spcBef>
              <a:buSzPct val="100000"/>
              <a:defRPr sz="4200"/>
            </a:lvl7pPr>
            <a:lvl8pPr algn="ctr">
              <a:spcBef>
                <a:spcPts val="0"/>
              </a:spcBef>
              <a:buSzPct val="100000"/>
              <a:defRPr sz="4200"/>
            </a:lvl8pPr>
            <a:lvl9pPr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7" name="Shape 37"/>
          <p:cNvSpPr txBox="1"/>
          <p:nvPr>
            <p:ph idx="1" type="subTitle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8" name="Shape 38"/>
          <p:cNvSpPr txBox="1"/>
          <p:nvPr>
            <p:ph idx="2" type="body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12000"/>
            </a:lvl1pPr>
            <a:lvl2pPr algn="ctr">
              <a:spcBef>
                <a:spcPts val="0"/>
              </a:spcBef>
              <a:buSzPct val="100000"/>
              <a:defRPr sz="12000"/>
            </a:lvl2pPr>
            <a:lvl3pPr algn="ctr">
              <a:spcBef>
                <a:spcPts val="0"/>
              </a:spcBef>
              <a:buSzPct val="100000"/>
              <a:defRPr sz="12000"/>
            </a:lvl3pPr>
            <a:lvl4pPr algn="ctr">
              <a:spcBef>
                <a:spcPts val="0"/>
              </a:spcBef>
              <a:buSzPct val="100000"/>
              <a:defRPr sz="12000"/>
            </a:lvl4pPr>
            <a:lvl5pPr algn="ctr">
              <a:spcBef>
                <a:spcPts val="0"/>
              </a:spcBef>
              <a:buSzPct val="100000"/>
              <a:defRPr sz="12000"/>
            </a:lvl5pPr>
            <a:lvl6pPr algn="ctr">
              <a:spcBef>
                <a:spcPts val="0"/>
              </a:spcBef>
              <a:buSzPct val="100000"/>
              <a:defRPr sz="12000"/>
            </a:lvl6pPr>
            <a:lvl7pPr algn="ctr">
              <a:spcBef>
                <a:spcPts val="0"/>
              </a:spcBef>
              <a:buSzPct val="100000"/>
              <a:defRPr sz="12000"/>
            </a:lvl7pPr>
            <a:lvl8pPr algn="ctr">
              <a:spcBef>
                <a:spcPts val="0"/>
              </a:spcBef>
              <a:buSzPct val="100000"/>
              <a:defRPr sz="12000"/>
            </a:lvl8pPr>
            <a:lvl9pPr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defRPr/>
            </a:lvl1pPr>
            <a:lvl2pPr algn="ctr">
              <a:spcBef>
                <a:spcPts val="0"/>
              </a:spcBef>
              <a:defRPr/>
            </a:lvl2pPr>
            <a:lvl3pPr algn="ctr">
              <a:spcBef>
                <a:spcPts val="0"/>
              </a:spcBef>
              <a:defRPr/>
            </a:lvl3pPr>
            <a:lvl4pPr algn="ctr">
              <a:spcBef>
                <a:spcPts val="0"/>
              </a:spcBef>
              <a:defRPr/>
            </a:lvl4pPr>
            <a:lvl5pPr algn="ctr">
              <a:spcBef>
                <a:spcPts val="0"/>
              </a:spcBef>
              <a:defRPr/>
            </a:lvl5pPr>
            <a:lvl6pPr algn="ctr">
              <a:spcBef>
                <a:spcPts val="0"/>
              </a:spcBef>
              <a:defRPr/>
            </a:lvl6pPr>
            <a:lvl7pPr algn="ctr">
              <a:spcBef>
                <a:spcPts val="0"/>
              </a:spcBef>
              <a:defRPr/>
            </a:lvl7pPr>
            <a:lvl8pPr algn="ctr">
              <a:spcBef>
                <a:spcPts val="0"/>
              </a:spcBef>
              <a:defRPr/>
            </a:lvl8pPr>
            <a:lvl9pPr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6" name="Shape 46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Is it matter?</a:t>
            </a:r>
          </a:p>
        </p:txBody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x="311700" y="1152475"/>
            <a:ext cx="24258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b="1" lang="en" u="sng"/>
              <a:t>Matter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batteries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DNA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Helium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Clouds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Bacteria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 exhaust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Dust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Atoms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/>
              <a:t>Electricity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2" name="Shape 52"/>
          <p:cNvSpPr txBox="1"/>
          <p:nvPr>
            <p:ph idx="2" type="body"/>
          </p:nvPr>
        </p:nvSpPr>
        <p:spPr>
          <a:xfrm>
            <a:off x="3079800" y="1152475"/>
            <a:ext cx="27522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b="1" lang="en" sz="1800" u="sng">
                <a:solidFill>
                  <a:srgbClr val="FF0000"/>
                </a:solidFill>
              </a:rPr>
              <a:t>Unsure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FF0000"/>
              </a:solidFill>
            </a:endParaRPr>
          </a:p>
          <a:p>
            <a:pPr rtl="0">
              <a:spcBef>
                <a:spcPts val="0"/>
              </a:spcBef>
              <a:buNone/>
            </a:pPr>
            <a:r>
              <a:rPr lang="en" sz="1800">
                <a:solidFill>
                  <a:srgbClr val="FF0000"/>
                </a:solidFill>
              </a:rPr>
              <a:t>Fire:</a:t>
            </a:r>
          </a:p>
          <a:p>
            <a:pPr rtl="0">
              <a:spcBef>
                <a:spcPts val="0"/>
              </a:spcBef>
              <a:buNone/>
            </a:pPr>
            <a:r>
              <a:rPr lang="en" sz="1800">
                <a:solidFill>
                  <a:srgbClr val="FF0000"/>
                </a:solidFill>
              </a:rPr>
              <a:t>Combustion</a:t>
            </a:r>
          </a:p>
          <a:p>
            <a:pPr rtl="0">
              <a:spcBef>
                <a:spcPts val="0"/>
              </a:spcBef>
              <a:buNone/>
            </a:pPr>
            <a:r>
              <a:rPr lang="en" sz="1800">
                <a:solidFill>
                  <a:srgbClr val="FF0000"/>
                </a:solidFill>
              </a:rPr>
              <a:t>C6H12O6 + O2 -&gt;</a:t>
            </a:r>
          </a:p>
          <a:p>
            <a:pPr>
              <a:spcBef>
                <a:spcPts val="0"/>
              </a:spcBef>
              <a:buNone/>
            </a:pPr>
            <a:r>
              <a:rPr lang="en" sz="1800">
                <a:solidFill>
                  <a:srgbClr val="FF0000"/>
                </a:solidFill>
              </a:rPr>
              <a:t>CO2 + H2O + heat (energy)</a:t>
            </a:r>
          </a:p>
        </p:txBody>
      </p:sp>
      <p:sp>
        <p:nvSpPr>
          <p:cNvPr id="53" name="Shape 53"/>
          <p:cNvSpPr txBox="1"/>
          <p:nvPr>
            <p:ph idx="3" type="body"/>
          </p:nvPr>
        </p:nvSpPr>
        <p:spPr>
          <a:xfrm>
            <a:off x="6127800" y="1152475"/>
            <a:ext cx="27522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b="1" lang="en" u="sng"/>
              <a:t>Not Matter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Fear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Wisdom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/>
              <a:t>Sound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Heat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/>
              <a:t>Wind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