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546122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29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9867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By the way...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Evolution unit begins Monday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EOC review sessions next Tuesday and Thursday from 2:20-3:30 in this room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Field study projects due Monday for full credit (100 points max).  After, 65 points max.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EOC-Style Conclusion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Answer the experimental question (+1)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Include supporting data: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High (+1) vs Low (+1)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Explain how the data support your conclusion (+1):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Hint: Do some math!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Provide a scientific explanation for the trend in the data (+1):</a:t>
            </a:r>
          </a:p>
          <a:p>
            <a:pPr marL="914400" lvl="1" indent="-3810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Science!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Courier New</vt:lpstr>
      <vt:lpstr>simple-light</vt:lpstr>
      <vt:lpstr>By the way...</vt:lpstr>
      <vt:lpstr>EOC-Style 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 the way...</dc:title>
  <dc:creator>David Swart</dc:creator>
  <cp:lastModifiedBy>David Swart</cp:lastModifiedBy>
  <cp:revision>1</cp:revision>
  <dcterms:modified xsi:type="dcterms:W3CDTF">2015-05-08T14:44:13Z</dcterms:modified>
</cp:coreProperties>
</file>