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589228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996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Entry Task 4/29/15</a:t>
            </a:r>
          </a:p>
        </p:txBody>
      </p:sp>
      <p:grpSp>
        <p:nvGrpSpPr>
          <p:cNvPr id="98" name="Shape 98"/>
          <p:cNvGrpSpPr/>
          <p:nvPr/>
        </p:nvGrpSpPr>
        <p:grpSpPr>
          <a:xfrm>
            <a:off x="273317" y="3499549"/>
            <a:ext cx="8597371" cy="3141448"/>
            <a:chOff x="579175" y="2062625"/>
            <a:chExt cx="6986325" cy="2323900"/>
          </a:xfrm>
        </p:grpSpPr>
        <p:pic>
          <p:nvPicPr>
            <p:cNvPr id="99" name="Shape 99"/>
            <p:cNvPicPr preferRelativeResize="0"/>
            <p:nvPr/>
          </p:nvPicPr>
          <p:blipFill rotWithShape="1">
            <a:blip r:embed="rId3">
              <a:alphaModFix/>
            </a:blip>
            <a:srcRect l="24377" t="57345" r="25358" b="12915"/>
            <a:stretch/>
          </p:blipFill>
          <p:spPr>
            <a:xfrm>
              <a:off x="579175" y="2062625"/>
              <a:ext cx="6986325" cy="232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Shape 100"/>
            <p:cNvSpPr/>
            <p:nvPr/>
          </p:nvSpPr>
          <p:spPr>
            <a:xfrm>
              <a:off x="636225" y="2133925"/>
              <a:ext cx="6843599" cy="1625400"/>
            </a:xfrm>
            <a:prstGeom prst="rect">
              <a:avLst/>
            </a:prstGeom>
            <a:noFill/>
            <a:ln w="76200" cap="flat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1      4      7     10    13   16     19    22   25    28</a:t>
              </a:r>
            </a:p>
            <a:p>
              <a:pPr lvl="0" rtl="0">
                <a:spcBef>
                  <a:spcPts val="0"/>
                </a:spcBef>
                <a:buNone/>
              </a:pPr>
              <a:endParaRPr sz="1800">
                <a:solidFill>
                  <a:srgbClr val="FFFF00"/>
                </a:solidFill>
              </a:endParaRPr>
            </a:p>
            <a:p>
              <a:pPr lvl="0"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2      5      8     11    14    17    20    23   26    29</a:t>
              </a:r>
            </a:p>
            <a:p>
              <a:pPr lvl="0" rtl="0">
                <a:spcBef>
                  <a:spcPts val="0"/>
                </a:spcBef>
                <a:buNone/>
              </a:pPr>
              <a:endParaRPr sz="1800">
                <a:solidFill>
                  <a:srgbClr val="FFFF00"/>
                </a:solidFill>
              </a:endParaRPr>
            </a:p>
            <a:p>
              <a:pPr lvl="0"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3      6      9     12    15    18    21    24   27    30</a:t>
              </a:r>
            </a:p>
          </p:txBody>
        </p:sp>
        <p:sp>
          <p:nvSpPr>
            <p:cNvPr id="101" name="Shape 101"/>
            <p:cNvSpPr/>
            <p:nvPr/>
          </p:nvSpPr>
          <p:spPr>
            <a:xfrm>
              <a:off x="636225" y="3759325"/>
              <a:ext cx="6843599" cy="551699"/>
            </a:xfrm>
            <a:prstGeom prst="rect">
              <a:avLst/>
            </a:prstGeom>
            <a:noFill/>
            <a:ln w="76200" cap="flat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b="1">
                  <a:solidFill>
                    <a:srgbClr val="FFFF00"/>
                  </a:solidFill>
                </a:rPr>
                <a:t>S. 152nd		S. 152nd		S. 152nd		S. 152nd		S. 152nd</a:t>
              </a:r>
            </a:p>
          </p:txBody>
        </p:sp>
      </p:grpSp>
      <p:sp>
        <p:nvSpPr>
          <p:cNvPr id="102" name="Shape 102"/>
          <p:cNvSpPr txBox="1"/>
          <p:nvPr/>
        </p:nvSpPr>
        <p:spPr>
          <a:xfrm>
            <a:off x="541800" y="1468550"/>
            <a:ext cx="8070000" cy="181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Step 1: Review your group’s field study procedure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Step 2: Gather materials needed for data collection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Step 3: List materials on the Day 1 worksheet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4: Wait patiently until everyone is ready to go outside</a:t>
            </a:r>
          </a:p>
        </p:txBody>
      </p:sp>
      <p:cxnSp>
        <p:nvCxnSpPr>
          <p:cNvPr id="103" name="Shape 103"/>
          <p:cNvCxnSpPr/>
          <p:nvPr/>
        </p:nvCxnSpPr>
        <p:spPr>
          <a:xfrm>
            <a:off x="384950" y="4301900"/>
            <a:ext cx="8369399" cy="428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4" name="Shape 104"/>
          <p:cNvCxnSpPr/>
          <p:nvPr/>
        </p:nvCxnSpPr>
        <p:spPr>
          <a:xfrm>
            <a:off x="392100" y="5078387"/>
            <a:ext cx="8369399" cy="428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5" name="Shape 105"/>
          <p:cNvCxnSpPr/>
          <p:nvPr/>
        </p:nvCxnSpPr>
        <p:spPr>
          <a:xfrm flipH="1">
            <a:off x="1183398" y="3605575"/>
            <a:ext cx="347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6" name="Shape 106"/>
          <p:cNvCxnSpPr/>
          <p:nvPr/>
        </p:nvCxnSpPr>
        <p:spPr>
          <a:xfrm flipH="1">
            <a:off x="2021598" y="3605575"/>
            <a:ext cx="347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7" name="Shape 107"/>
          <p:cNvCxnSpPr/>
          <p:nvPr/>
        </p:nvCxnSpPr>
        <p:spPr>
          <a:xfrm flipH="1">
            <a:off x="2880198" y="3605575"/>
            <a:ext cx="14400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8" name="Shape 108"/>
          <p:cNvCxnSpPr/>
          <p:nvPr/>
        </p:nvCxnSpPr>
        <p:spPr>
          <a:xfrm>
            <a:off x="3732798" y="3605575"/>
            <a:ext cx="26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9" name="Shape 109"/>
          <p:cNvCxnSpPr>
            <a:endCxn id="101" idx="0"/>
          </p:cNvCxnSpPr>
          <p:nvPr/>
        </p:nvCxnSpPr>
        <p:spPr>
          <a:xfrm flipH="1">
            <a:off x="4554390" y="3605548"/>
            <a:ext cx="16500" cy="21876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0" name="Shape 110"/>
          <p:cNvCxnSpPr/>
          <p:nvPr/>
        </p:nvCxnSpPr>
        <p:spPr>
          <a:xfrm flipH="1">
            <a:off x="5403798" y="3605575"/>
            <a:ext cx="5399" cy="21930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1" name="Shape 111"/>
          <p:cNvCxnSpPr/>
          <p:nvPr/>
        </p:nvCxnSpPr>
        <p:spPr>
          <a:xfrm flipH="1">
            <a:off x="6244998" y="3605575"/>
            <a:ext cx="23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2" name="Shape 112"/>
          <p:cNvCxnSpPr/>
          <p:nvPr/>
        </p:nvCxnSpPr>
        <p:spPr>
          <a:xfrm flipH="1">
            <a:off x="7071798" y="3605575"/>
            <a:ext cx="13800" cy="21930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3" name="Shape 113"/>
          <p:cNvCxnSpPr/>
          <p:nvPr/>
        </p:nvCxnSpPr>
        <p:spPr>
          <a:xfrm>
            <a:off x="7923798" y="3605575"/>
            <a:ext cx="3600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simple-light</vt:lpstr>
      <vt:lpstr>Entry Task 4/29/15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 4/29/15</dc:title>
  <dc:creator>David Swart</dc:creator>
  <cp:lastModifiedBy>David Swart</cp:lastModifiedBy>
  <cp:revision>1</cp:revision>
  <dcterms:modified xsi:type="dcterms:W3CDTF">2015-04-30T03:44:00Z</dcterms:modified>
</cp:coreProperties>
</file>