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64" r:id="rId2"/>
    <p:sldId id="266" r:id="rId3"/>
    <p:sldId id="265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668383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Entry Task: Lab Notebook 4/22/15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at least 4 sentences, describe the purpose of birth control.  Next, list all of the types of birth control options you can think of and include how they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Content: Investigate the role of homeostasis in reproduction.</a:t>
            </a:r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Language: Explain available birth control strategies in a brochure.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1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Hormones and Sexual Reproduction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Working with your table partner, read pages 481-484 and complete the worksheet.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Read “Making Sense of Human Reproduction” on pages 407-408.  Complete “Process and Procedures” steps 1 and 2 (pages 408-410), using the Birth Control Brochure Rubric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Brochure due by end of class tomorrow.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121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</vt:lpstr>
      <vt:lpstr>Entry Task: Lab Notebook 4/22/15</vt:lpstr>
      <vt:lpstr>Objectives</vt:lpstr>
      <vt:lpstr>Hormones and Sexual Reproduction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4/21/15</dc:title>
  <dc:creator>David Swart</dc:creator>
  <cp:lastModifiedBy>Swart, David A</cp:lastModifiedBy>
  <cp:revision>9</cp:revision>
  <dcterms:modified xsi:type="dcterms:W3CDTF">2015-04-22T15:30:38Z</dcterms:modified>
</cp:coreProperties>
</file>