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79441647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4853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42597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682708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7610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299425" y="274650"/>
            <a:ext cx="85689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Entry Task: Vocabulary Review 4/2/15</a:t>
            </a:r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>
                <a:solidFill>
                  <a:srgbClr val="FF0000"/>
                </a:solidFill>
              </a:rPr>
              <a:t>Refer to problem #2 from yesterday’s Punnett Square worksheet.</a:t>
            </a:r>
            <a:r>
              <a:rPr lang="en"/>
              <a:t>  Use the following words to explain (in a written paragraph!) the results.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Genotype		Homozygous		Dominant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Phenotype		Heterozygous	Recessive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Alleles										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Partner Share</a:t>
            </a:r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Share your paragraph with your partner.  Take turns listening to each other.  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Help each other with peer editing.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Ask clarifying questions to ensure understanding.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Be kind to each other - these words and concepts are challenging!  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Meiosis Reading</a:t>
            </a:r>
          </a:p>
        </p:txBody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In the </a:t>
            </a:r>
            <a:r>
              <a:rPr lang="en" u="sng"/>
              <a:t>Inside the Cell</a:t>
            </a:r>
            <a:r>
              <a:rPr lang="en"/>
              <a:t> book, read pages 52-59. 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r>
              <a:rPr lang="en"/>
              <a:t>Questions to answer in lab notebook: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Do most of our cells have one or two copies of each chromosome? 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Describe two genetic processes that make each person unique. </a:t>
            </a:r>
          </a:p>
          <a:p>
            <a:pPr marL="457200" lvl="0" indent="-4191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How are mitosis and meiosis similar?  Different?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Time Permitting...</a:t>
            </a:r>
          </a:p>
        </p:txBody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lnSpc>
                <a:spcPct val="2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Complete the Punnett Square worksheet</a:t>
            </a:r>
          </a:p>
          <a:p>
            <a:pPr marL="457200" lvl="0" indent="-419100" rtl="0">
              <a:lnSpc>
                <a:spcPct val="2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Model meiosis with Play-Doh</a:t>
            </a:r>
          </a:p>
          <a:p>
            <a:pPr marL="457200" lvl="0" indent="-419100" rtl="0">
              <a:lnSpc>
                <a:spcPct val="2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Complete any unfinished</a:t>
            </a:r>
            <a:r>
              <a:rPr lang="en">
                <a:solidFill>
                  <a:srgbClr val="000000"/>
                </a:solidFill>
              </a:rPr>
              <a:t> biology w</a:t>
            </a:r>
            <a:r>
              <a:rPr lang="en"/>
              <a:t>ork</a:t>
            </a:r>
          </a:p>
          <a:p>
            <a:pPr marL="457200" lvl="0" indent="-419100">
              <a:lnSpc>
                <a:spcPct val="2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Extra credit biology reading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150</Words>
  <Application>Microsoft Office PowerPoint</Application>
  <PresentationFormat>On-screen Show (4:3)</PresentationFormat>
  <Paragraphs>23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Arial</vt:lpstr>
      <vt:lpstr>simple-light</vt:lpstr>
      <vt:lpstr>Entry Task: Vocabulary Review 4/2/15</vt:lpstr>
      <vt:lpstr>Partner Share</vt:lpstr>
      <vt:lpstr>Meiosis Reading</vt:lpstr>
      <vt:lpstr>Time Permitting...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Entry Task: Vocabulary Review 4/2/15</dc:title>
  <dc:creator>David Swart</dc:creator>
  <cp:lastModifiedBy>Swart, David A</cp:lastModifiedBy>
  <cp:revision>1</cp:revision>
  <dcterms:modified xsi:type="dcterms:W3CDTF">2015-04-02T22:09:25Z</dcterms:modified>
</cp:coreProperties>
</file>