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7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2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9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2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8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8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6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6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3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1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4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AE32-3259-4498-880F-E373BBE3FAB9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F5FF5-CC46-4ED2-8B87-9D19191C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1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7" t="15211" r="16386" b="11549"/>
          <a:stretch/>
        </p:blipFill>
        <p:spPr>
          <a:xfrm>
            <a:off x="1532586" y="2611"/>
            <a:ext cx="9105363" cy="685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2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12207" r="19906" b="16620"/>
          <a:stretch/>
        </p:blipFill>
        <p:spPr>
          <a:xfrm>
            <a:off x="1455318" y="-1"/>
            <a:ext cx="9079606" cy="68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6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5" t="17011" r="11839" b="32414"/>
          <a:stretch/>
        </p:blipFill>
        <p:spPr>
          <a:xfrm>
            <a:off x="0" y="476519"/>
            <a:ext cx="12198985" cy="591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7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" t="14071" r="16519" b="50282"/>
          <a:stretch/>
        </p:blipFill>
        <p:spPr>
          <a:xfrm>
            <a:off x="0" y="1120464"/>
            <a:ext cx="12192000" cy="41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39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Swart, David A</dc:creator>
  <cp:lastModifiedBy>Swart, David A</cp:lastModifiedBy>
  <cp:revision>2</cp:revision>
  <dcterms:created xsi:type="dcterms:W3CDTF">2015-03-17T18:55:03Z</dcterms:created>
  <dcterms:modified xsi:type="dcterms:W3CDTF">2015-03-17T19:00:29Z</dcterms:modified>
</cp:coreProperties>
</file>