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7"/>
  </p:notesMasterIdLst>
  <p:sldIdLst>
    <p:sldId id="256" r:id="rId3"/>
    <p:sldId id="257" r:id="rId4"/>
    <p:sldId id="258" r:id="rId5"/>
    <p:sldId id="259" r:id="rId6"/>
  </p:sldIdLst>
  <p:sldSz cx="9144000" cy="6858000" type="screen4x3"/>
  <p:notesSz cx="70104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423DB14-F459-4BBA-B673-B7948ABFF013}">
  <a:tblStyle styleId="{8423DB14-F459-4BBA-B673-B7948ABFF013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342944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209596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870936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387278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99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035248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ymbol"/>
              <a:buNone/>
              <a:defRPr/>
            </a:lvl1pPr>
            <a:lvl2pPr marL="457200" marR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None/>
              <a:defRPr/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  <a:defRPr/>
            </a:lvl3pPr>
            <a:lvl4pPr marL="13716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None/>
              <a:defRPr/>
            </a:lvl4pPr>
            <a:lvl5pPr marL="18288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ymbol"/>
              <a:buNone/>
              <a:defRPr/>
            </a:lvl5pPr>
            <a:lvl6pPr marL="2286000" marR="0" indent="0" algn="ctr" rtl="0">
              <a:spcBef>
                <a:spcPts val="0"/>
              </a:spcBef>
              <a:buFont typeface="Arial"/>
              <a:buNone/>
              <a:defRPr/>
            </a:lvl6pPr>
            <a:lvl7pPr marL="2743200" marR="0" indent="0" algn="ctr" rtl="0">
              <a:spcBef>
                <a:spcPts val="0"/>
              </a:spcBef>
              <a:buFont typeface="Arial"/>
              <a:buNone/>
              <a:defRPr/>
            </a:lvl7pPr>
            <a:lvl8pPr marL="3200400" marR="0" indent="0" algn="ctr" rtl="0">
              <a:spcBef>
                <a:spcPts val="0"/>
              </a:spcBef>
              <a:buFont typeface="Arial"/>
              <a:buNone/>
              <a:defRPr/>
            </a:lvl8pPr>
            <a:lvl9pPr marL="3657600" marR="0" indent="0" algn="ctr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006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1pPr>
            <a:lvl2pPr marL="742950" indent="-16129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2pPr>
            <a:lvl3pPr marL="1143000" indent="-121919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Noto Symbol"/>
              <a:buChar char="■"/>
              <a:defRPr/>
            </a:lvl3pPr>
            <a:lvl4pPr marL="16002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4pPr>
            <a:lvl5pPr marL="20574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/>
            </a:lvl1pPr>
            <a:lvl2pPr marL="457200" indent="0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/>
            </a:lvl2pPr>
            <a:lvl3pPr marL="914400" indent="0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/>
            </a:lvl3pPr>
            <a:lvl4pPr marL="1371600" indent="0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/>
            </a:lvl4pPr>
            <a:lvl5pPr marL="1828800" indent="0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/>
            </a:lvl5pPr>
            <a:lvl6pPr marL="2286000" indent="0" rtl="0">
              <a:spcBef>
                <a:spcPts val="0"/>
              </a:spcBef>
              <a:buClr>
                <a:schemeClr val="dk1"/>
              </a:buClr>
              <a:buNone/>
              <a:defRPr/>
            </a:lvl6pPr>
            <a:lvl7pPr marL="2743200" indent="0" rtl="0">
              <a:spcBef>
                <a:spcPts val="0"/>
              </a:spcBef>
              <a:buClr>
                <a:schemeClr val="dk1"/>
              </a:buClr>
              <a:buNone/>
              <a:defRPr/>
            </a:lvl7pPr>
            <a:lvl8pPr marL="3200400" indent="0" rtl="0">
              <a:spcBef>
                <a:spcPts val="0"/>
              </a:spcBef>
              <a:buClr>
                <a:schemeClr val="dk1"/>
              </a:buClr>
              <a:buNone/>
              <a:defRPr/>
            </a:lvl8pPr>
            <a:lvl9pPr marL="3657600" indent="0" rtl="0">
              <a:spcBef>
                <a:spcPts val="0"/>
              </a:spcBef>
              <a:buClr>
                <a:schemeClr val="dk1"/>
              </a:buClr>
              <a:buNone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Garamond"/>
              <a:buNone/>
              <a:defRPr/>
            </a:lvl1pPr>
            <a:lvl2pPr marL="457200" indent="0" rtl="0">
              <a:spcBef>
                <a:spcPts val="0"/>
              </a:spcBef>
              <a:buFont typeface="Garamond"/>
              <a:buNone/>
              <a:defRPr/>
            </a:lvl2pPr>
            <a:lvl3pPr marL="914400" indent="0" rtl="0">
              <a:spcBef>
                <a:spcPts val="0"/>
              </a:spcBef>
              <a:buFont typeface="Garamond"/>
              <a:buNone/>
              <a:defRPr/>
            </a:lvl3pPr>
            <a:lvl4pPr marL="1371600" indent="0" rtl="0">
              <a:spcBef>
                <a:spcPts val="0"/>
              </a:spcBef>
              <a:buFont typeface="Garamond"/>
              <a:buNone/>
              <a:defRPr/>
            </a:lvl4pPr>
            <a:lvl5pPr marL="1828800" indent="0" rtl="0">
              <a:spcBef>
                <a:spcPts val="0"/>
              </a:spcBef>
              <a:buFont typeface="Garamond"/>
              <a:buNone/>
              <a:defRPr/>
            </a:lvl5pPr>
            <a:lvl6pPr marL="2286000" indent="0" rtl="0">
              <a:spcBef>
                <a:spcPts val="0"/>
              </a:spcBef>
              <a:buNone/>
              <a:defRPr/>
            </a:lvl6pPr>
            <a:lvl7pPr marL="2743200" indent="0" rtl="0">
              <a:spcBef>
                <a:spcPts val="0"/>
              </a:spcBef>
              <a:buNone/>
              <a:defRPr/>
            </a:lvl7pPr>
            <a:lvl8pPr marL="3200400" indent="0" rtl="0">
              <a:spcBef>
                <a:spcPts val="0"/>
              </a:spcBef>
              <a:buNone/>
              <a:defRPr/>
            </a:lvl8pPr>
            <a:lvl9pPr marL="3657600" indent="0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Garamond"/>
              <a:buNone/>
              <a:defRPr/>
            </a:lvl1pPr>
            <a:lvl2pPr marL="457200" indent="0" rtl="0">
              <a:spcBef>
                <a:spcPts val="0"/>
              </a:spcBef>
              <a:buFont typeface="Garamond"/>
              <a:buNone/>
              <a:defRPr/>
            </a:lvl2pPr>
            <a:lvl3pPr marL="914400" indent="0" rtl="0">
              <a:spcBef>
                <a:spcPts val="0"/>
              </a:spcBef>
              <a:buFont typeface="Garamond"/>
              <a:buNone/>
              <a:defRPr/>
            </a:lvl3pPr>
            <a:lvl4pPr marL="1371600" indent="0" rtl="0">
              <a:spcBef>
                <a:spcPts val="0"/>
              </a:spcBef>
              <a:buFont typeface="Garamond"/>
              <a:buNone/>
              <a:defRPr/>
            </a:lvl4pPr>
            <a:lvl5pPr marL="1828800" indent="0" rtl="0">
              <a:spcBef>
                <a:spcPts val="0"/>
              </a:spcBef>
              <a:buFont typeface="Garamond"/>
              <a:buNone/>
              <a:defRPr/>
            </a:lvl5pPr>
            <a:lvl6pPr marL="2286000" indent="0" rtl="0">
              <a:spcBef>
                <a:spcPts val="0"/>
              </a:spcBef>
              <a:buNone/>
              <a:defRPr/>
            </a:lvl6pPr>
            <a:lvl7pPr marL="2743200" indent="0" rtl="0">
              <a:spcBef>
                <a:spcPts val="0"/>
              </a:spcBef>
              <a:buNone/>
              <a:defRPr/>
            </a:lvl7pPr>
            <a:lvl8pPr marL="3200400" indent="0" rtl="0">
              <a:spcBef>
                <a:spcPts val="0"/>
              </a:spcBef>
              <a:buNone/>
              <a:defRPr/>
            </a:lvl8pPr>
            <a:lvl9pPr marL="3657600" indent="0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Garamond"/>
              <a:buNone/>
              <a:defRPr/>
            </a:lvl1pPr>
            <a:lvl2pPr marL="457200" indent="0" rtl="0">
              <a:spcBef>
                <a:spcPts val="0"/>
              </a:spcBef>
              <a:buFont typeface="Garamond"/>
              <a:buNone/>
              <a:defRPr/>
            </a:lvl2pPr>
            <a:lvl3pPr marL="914400" indent="0" rtl="0">
              <a:spcBef>
                <a:spcPts val="0"/>
              </a:spcBef>
              <a:buFont typeface="Garamond"/>
              <a:buNone/>
              <a:defRPr/>
            </a:lvl3pPr>
            <a:lvl4pPr marL="1371600" indent="0" rtl="0">
              <a:spcBef>
                <a:spcPts val="0"/>
              </a:spcBef>
              <a:buFont typeface="Garamond"/>
              <a:buNone/>
              <a:defRPr/>
            </a:lvl4pPr>
            <a:lvl5pPr marL="1828800" indent="0" rtl="0">
              <a:spcBef>
                <a:spcPts val="0"/>
              </a:spcBef>
              <a:buFont typeface="Garamond"/>
              <a:buNone/>
              <a:defRPr/>
            </a:lvl5pPr>
            <a:lvl6pPr marL="2286000" indent="0" rtl="0">
              <a:spcBef>
                <a:spcPts val="0"/>
              </a:spcBef>
              <a:buNone/>
              <a:defRPr/>
            </a:lvl6pPr>
            <a:lvl7pPr marL="2743200" indent="0" rtl="0">
              <a:spcBef>
                <a:spcPts val="0"/>
              </a:spcBef>
              <a:buNone/>
              <a:defRPr/>
            </a:lvl7pPr>
            <a:lvl8pPr marL="3200400" indent="0" rtl="0">
              <a:spcBef>
                <a:spcPts val="0"/>
              </a:spcBef>
              <a:buNone/>
              <a:defRPr/>
            </a:lvl8pPr>
            <a:lvl9pPr marL="3657600" indent="0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Garamond"/>
              <a:buNone/>
              <a:defRPr/>
            </a:lvl1pPr>
            <a:lvl2pPr marL="457200" indent="0" rtl="0">
              <a:spcBef>
                <a:spcPts val="0"/>
              </a:spcBef>
              <a:buFont typeface="Garamond"/>
              <a:buNone/>
              <a:defRPr/>
            </a:lvl2pPr>
            <a:lvl3pPr marL="914400" indent="0" rtl="0">
              <a:spcBef>
                <a:spcPts val="0"/>
              </a:spcBef>
              <a:buFont typeface="Garamond"/>
              <a:buNone/>
              <a:defRPr/>
            </a:lvl3pPr>
            <a:lvl4pPr marL="1371600" indent="0" rtl="0">
              <a:spcBef>
                <a:spcPts val="0"/>
              </a:spcBef>
              <a:buFont typeface="Garamond"/>
              <a:buNone/>
              <a:defRPr/>
            </a:lvl4pPr>
            <a:lvl5pPr marL="1828800" indent="0" rtl="0">
              <a:spcBef>
                <a:spcPts val="0"/>
              </a:spcBef>
              <a:buFont typeface="Garamond"/>
              <a:buNone/>
              <a:defRPr/>
            </a:lvl5pPr>
            <a:lvl6pPr marL="2286000" indent="0" rtl="0">
              <a:spcBef>
                <a:spcPts val="0"/>
              </a:spcBef>
              <a:buNone/>
              <a:defRPr/>
            </a:lvl6pPr>
            <a:lvl7pPr marL="2743200" indent="0" rtl="0">
              <a:spcBef>
                <a:spcPts val="0"/>
              </a:spcBef>
              <a:buNone/>
              <a:defRPr/>
            </a:lvl7pPr>
            <a:lvl8pPr marL="3200400" indent="0" rtl="0">
              <a:spcBef>
                <a:spcPts val="0"/>
              </a:spcBef>
              <a:buNone/>
              <a:defRPr/>
            </a:lvl8pPr>
            <a:lvl9pPr marL="3657600" indent="0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006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1pPr>
            <a:lvl2pPr marL="742950" indent="-16129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2pPr>
            <a:lvl3pPr marL="1143000" indent="-121919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Noto Symbol"/>
              <a:buChar char="■"/>
              <a:defRPr/>
            </a:lvl3pPr>
            <a:lvl4pPr marL="16002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4pPr>
            <a:lvl5pPr marL="20574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006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1pPr>
            <a:lvl2pPr marL="742950" indent="-16129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2pPr>
            <a:lvl3pPr marL="1143000" indent="-121919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Noto Symbol"/>
              <a:buChar char="■"/>
              <a:defRPr/>
            </a:lvl3pPr>
            <a:lvl4pPr marL="16002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4pPr>
            <a:lvl5pPr marL="20574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ymbol"/>
              <a:buNone/>
              <a:defRPr/>
            </a:lvl1pPr>
            <a:lvl2pPr marL="457200" marR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None/>
              <a:defRPr/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  <a:defRPr/>
            </a:lvl3pPr>
            <a:lvl4pPr marL="13716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None/>
              <a:defRPr/>
            </a:lvl4pPr>
            <a:lvl5pPr marL="18288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ymbol"/>
              <a:buNone/>
              <a:defRPr/>
            </a:lvl5pPr>
            <a:lvl6pPr marL="2286000" marR="0" indent="0" algn="ctr" rtl="0">
              <a:spcBef>
                <a:spcPts val="0"/>
              </a:spcBef>
              <a:buFont typeface="Arial"/>
              <a:buNone/>
              <a:defRPr/>
            </a:lvl6pPr>
            <a:lvl7pPr marL="2743200" marR="0" indent="0" algn="ctr" rtl="0">
              <a:spcBef>
                <a:spcPts val="0"/>
              </a:spcBef>
              <a:buFont typeface="Arial"/>
              <a:buNone/>
              <a:defRPr/>
            </a:lvl7pPr>
            <a:lvl8pPr marL="3200400" marR="0" indent="0" algn="ctr" rtl="0">
              <a:spcBef>
                <a:spcPts val="0"/>
              </a:spcBef>
              <a:buFont typeface="Arial"/>
              <a:buNone/>
              <a:defRPr/>
            </a:lvl8pPr>
            <a:lvl9pPr marL="3657600" marR="0" indent="0" algn="ctr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006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1pPr>
            <a:lvl2pPr marL="742950" indent="-16129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2pPr>
            <a:lvl3pPr marL="1143000" indent="-121919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Noto Symbol"/>
              <a:buChar char="■"/>
              <a:defRPr/>
            </a:lvl3pPr>
            <a:lvl4pPr marL="16002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4pPr>
            <a:lvl5pPr marL="20574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/>
            </a:lvl1pPr>
            <a:lvl2pPr marL="457200" indent="0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/>
            </a:lvl2pPr>
            <a:lvl3pPr marL="914400" indent="0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/>
            </a:lvl3pPr>
            <a:lvl4pPr marL="1371600" indent="0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/>
            </a:lvl4pPr>
            <a:lvl5pPr marL="1828800" indent="0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/>
            </a:lvl5pPr>
            <a:lvl6pPr marL="2286000" indent="0" rtl="0">
              <a:spcBef>
                <a:spcPts val="0"/>
              </a:spcBef>
              <a:buClr>
                <a:schemeClr val="dk1"/>
              </a:buClr>
              <a:buNone/>
              <a:defRPr/>
            </a:lvl6pPr>
            <a:lvl7pPr marL="2743200" indent="0" rtl="0">
              <a:spcBef>
                <a:spcPts val="0"/>
              </a:spcBef>
              <a:buClr>
                <a:schemeClr val="dk1"/>
              </a:buClr>
              <a:buNone/>
              <a:defRPr/>
            </a:lvl7pPr>
            <a:lvl8pPr marL="3200400" indent="0" rtl="0">
              <a:spcBef>
                <a:spcPts val="0"/>
              </a:spcBef>
              <a:buClr>
                <a:schemeClr val="dk1"/>
              </a:buClr>
              <a:buNone/>
              <a:defRPr/>
            </a:lvl8pPr>
            <a:lvl9pPr marL="3657600" indent="0" rtl="0">
              <a:spcBef>
                <a:spcPts val="0"/>
              </a:spcBef>
              <a:buClr>
                <a:schemeClr val="dk1"/>
              </a:buClr>
              <a:buNone/>
              <a:defRPr/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Garamond"/>
              <a:buNone/>
              <a:defRPr/>
            </a:lvl1pPr>
            <a:lvl2pPr marL="457200" indent="0" rtl="0">
              <a:spcBef>
                <a:spcPts val="0"/>
              </a:spcBef>
              <a:buFont typeface="Garamond"/>
              <a:buNone/>
              <a:defRPr/>
            </a:lvl2pPr>
            <a:lvl3pPr marL="914400" indent="0" rtl="0">
              <a:spcBef>
                <a:spcPts val="0"/>
              </a:spcBef>
              <a:buFont typeface="Garamond"/>
              <a:buNone/>
              <a:defRPr/>
            </a:lvl3pPr>
            <a:lvl4pPr marL="1371600" indent="0" rtl="0">
              <a:spcBef>
                <a:spcPts val="0"/>
              </a:spcBef>
              <a:buFont typeface="Garamond"/>
              <a:buNone/>
              <a:defRPr/>
            </a:lvl4pPr>
            <a:lvl5pPr marL="1828800" indent="0" rtl="0">
              <a:spcBef>
                <a:spcPts val="0"/>
              </a:spcBef>
              <a:buFont typeface="Garamond"/>
              <a:buNone/>
              <a:defRPr/>
            </a:lvl5pPr>
            <a:lvl6pPr marL="2286000" indent="0" rtl="0">
              <a:spcBef>
                <a:spcPts val="0"/>
              </a:spcBef>
              <a:buNone/>
              <a:defRPr/>
            </a:lvl6pPr>
            <a:lvl7pPr marL="2743200" indent="0" rtl="0">
              <a:spcBef>
                <a:spcPts val="0"/>
              </a:spcBef>
              <a:buNone/>
              <a:defRPr/>
            </a:lvl7pPr>
            <a:lvl8pPr marL="3200400" indent="0" rtl="0">
              <a:spcBef>
                <a:spcPts val="0"/>
              </a:spcBef>
              <a:buNone/>
              <a:defRPr/>
            </a:lvl8pPr>
            <a:lvl9pPr marL="3657600" indent="0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Garamond"/>
              <a:buNone/>
              <a:defRPr/>
            </a:lvl1pPr>
            <a:lvl2pPr marL="457200" indent="0" rtl="0">
              <a:spcBef>
                <a:spcPts val="0"/>
              </a:spcBef>
              <a:buFont typeface="Garamond"/>
              <a:buNone/>
              <a:defRPr/>
            </a:lvl2pPr>
            <a:lvl3pPr marL="914400" indent="0" rtl="0">
              <a:spcBef>
                <a:spcPts val="0"/>
              </a:spcBef>
              <a:buFont typeface="Garamond"/>
              <a:buNone/>
              <a:defRPr/>
            </a:lvl3pPr>
            <a:lvl4pPr marL="1371600" indent="0" rtl="0">
              <a:spcBef>
                <a:spcPts val="0"/>
              </a:spcBef>
              <a:buFont typeface="Garamond"/>
              <a:buNone/>
              <a:defRPr/>
            </a:lvl4pPr>
            <a:lvl5pPr marL="1828800" indent="0" rtl="0">
              <a:spcBef>
                <a:spcPts val="0"/>
              </a:spcBef>
              <a:buFont typeface="Garamond"/>
              <a:buNone/>
              <a:defRPr/>
            </a:lvl5pPr>
            <a:lvl6pPr marL="2286000" indent="0" rtl="0">
              <a:spcBef>
                <a:spcPts val="0"/>
              </a:spcBef>
              <a:buNone/>
              <a:defRPr/>
            </a:lvl6pPr>
            <a:lvl7pPr marL="2743200" indent="0" rtl="0">
              <a:spcBef>
                <a:spcPts val="0"/>
              </a:spcBef>
              <a:buNone/>
              <a:defRPr/>
            </a:lvl7pPr>
            <a:lvl8pPr marL="3200400" indent="0" rtl="0">
              <a:spcBef>
                <a:spcPts val="0"/>
              </a:spcBef>
              <a:buNone/>
              <a:defRPr/>
            </a:lvl8pPr>
            <a:lvl9pPr marL="3657600" indent="0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Garamond"/>
              <a:buNone/>
              <a:defRPr/>
            </a:lvl1pPr>
            <a:lvl2pPr marL="457200" indent="0" rtl="0">
              <a:spcBef>
                <a:spcPts val="0"/>
              </a:spcBef>
              <a:buFont typeface="Garamond"/>
              <a:buNone/>
              <a:defRPr/>
            </a:lvl2pPr>
            <a:lvl3pPr marL="914400" indent="0" rtl="0">
              <a:spcBef>
                <a:spcPts val="0"/>
              </a:spcBef>
              <a:buFont typeface="Garamond"/>
              <a:buNone/>
              <a:defRPr/>
            </a:lvl3pPr>
            <a:lvl4pPr marL="1371600" indent="0" rtl="0">
              <a:spcBef>
                <a:spcPts val="0"/>
              </a:spcBef>
              <a:buFont typeface="Garamond"/>
              <a:buNone/>
              <a:defRPr/>
            </a:lvl4pPr>
            <a:lvl5pPr marL="1828800" indent="0" rtl="0">
              <a:spcBef>
                <a:spcPts val="0"/>
              </a:spcBef>
              <a:buFont typeface="Garamond"/>
              <a:buNone/>
              <a:defRPr/>
            </a:lvl5pPr>
            <a:lvl6pPr marL="2286000" indent="0" rtl="0">
              <a:spcBef>
                <a:spcPts val="0"/>
              </a:spcBef>
              <a:buNone/>
              <a:defRPr/>
            </a:lvl6pPr>
            <a:lvl7pPr marL="2743200" indent="0" rtl="0">
              <a:spcBef>
                <a:spcPts val="0"/>
              </a:spcBef>
              <a:buNone/>
              <a:defRPr/>
            </a:lvl7pPr>
            <a:lvl8pPr marL="3200400" indent="0" rtl="0">
              <a:spcBef>
                <a:spcPts val="0"/>
              </a:spcBef>
              <a:buNone/>
              <a:defRPr/>
            </a:lvl8pPr>
            <a:lvl9pPr marL="3657600" indent="0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Garamond"/>
              <a:buNone/>
              <a:defRPr/>
            </a:lvl1pPr>
            <a:lvl2pPr marL="457200" indent="0" rtl="0">
              <a:spcBef>
                <a:spcPts val="0"/>
              </a:spcBef>
              <a:buFont typeface="Garamond"/>
              <a:buNone/>
              <a:defRPr/>
            </a:lvl2pPr>
            <a:lvl3pPr marL="914400" indent="0" rtl="0">
              <a:spcBef>
                <a:spcPts val="0"/>
              </a:spcBef>
              <a:buFont typeface="Garamond"/>
              <a:buNone/>
              <a:defRPr/>
            </a:lvl3pPr>
            <a:lvl4pPr marL="1371600" indent="0" rtl="0">
              <a:spcBef>
                <a:spcPts val="0"/>
              </a:spcBef>
              <a:buFont typeface="Garamond"/>
              <a:buNone/>
              <a:defRPr/>
            </a:lvl4pPr>
            <a:lvl5pPr marL="1828800" indent="0" rtl="0">
              <a:spcBef>
                <a:spcPts val="0"/>
              </a:spcBef>
              <a:buFont typeface="Garamond"/>
              <a:buNone/>
              <a:defRPr/>
            </a:lvl5pPr>
            <a:lvl6pPr marL="2286000" indent="0" rtl="0">
              <a:spcBef>
                <a:spcPts val="0"/>
              </a:spcBef>
              <a:buNone/>
              <a:defRPr/>
            </a:lvl6pPr>
            <a:lvl7pPr marL="2743200" indent="0" rtl="0">
              <a:spcBef>
                <a:spcPts val="0"/>
              </a:spcBef>
              <a:buNone/>
              <a:defRPr/>
            </a:lvl7pPr>
            <a:lvl8pPr marL="3200400" indent="0" rtl="0">
              <a:spcBef>
                <a:spcPts val="0"/>
              </a:spcBef>
              <a:buNone/>
              <a:defRPr/>
            </a:lvl8pPr>
            <a:lvl9pPr marL="3657600" indent="0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006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1pPr>
            <a:lvl2pPr marL="742950" indent="-16129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2pPr>
            <a:lvl3pPr marL="1143000" indent="-121919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Noto Symbol"/>
              <a:buChar char="■"/>
              <a:defRPr/>
            </a:lvl3pPr>
            <a:lvl4pPr marL="16002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4pPr>
            <a:lvl5pPr marL="20574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006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1pPr>
            <a:lvl2pPr marL="742950" indent="-16129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2pPr>
            <a:lvl3pPr marL="1143000" indent="-121919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Noto Symbol"/>
              <a:buChar char="■"/>
              <a:defRPr/>
            </a:lvl3pPr>
            <a:lvl4pPr marL="16002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4pPr>
            <a:lvl5pPr marL="2057400" indent="-1397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dt" idx="10"/>
          </p:nvPr>
        </p:nvSpPr>
        <p:spPr>
          <a:xfrm>
            <a:off x="457200" y="625157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*</a:t>
            </a:r>
          </a:p>
        </p:txBody>
      </p:sp>
      <p:grpSp>
        <p:nvGrpSpPr>
          <p:cNvPr id="7" name="Shape 7"/>
          <p:cNvGrpSpPr/>
          <p:nvPr/>
        </p:nvGrpSpPr>
        <p:grpSpPr>
          <a:xfrm>
            <a:off x="0" y="0"/>
            <a:ext cx="9140825" cy="6850061"/>
            <a:chOff x="0" y="0"/>
            <a:chExt cx="5758" cy="4315"/>
          </a:xfrm>
        </p:grpSpPr>
        <p:grpSp>
          <p:nvGrpSpPr>
            <p:cNvPr id="8" name="Shape 8"/>
            <p:cNvGrpSpPr/>
            <p:nvPr/>
          </p:nvGrpSpPr>
          <p:grpSpPr>
            <a:xfrm>
              <a:off x="1728" y="2229"/>
              <a:ext cx="4026" cy="2085"/>
              <a:chOff x="1728" y="2229"/>
              <a:chExt cx="4026" cy="2085"/>
            </a:xfrm>
          </p:grpSpPr>
          <p:sp>
            <p:nvSpPr>
              <p:cNvPr id="9" name="Shape 9"/>
              <p:cNvSpPr/>
              <p:nvPr/>
            </p:nvSpPr>
            <p:spPr>
              <a:xfrm>
                <a:off x="1728" y="2644"/>
                <a:ext cx="2881" cy="1670"/>
              </a:xfrm>
              <a:custGeom>
                <a:avLst/>
                <a:gdLst/>
                <a:ahLst/>
                <a:cxnLst/>
                <a:rect l="0" t="0" r="0" b="0"/>
                <a:pathLst>
                  <a:path w="2882" h="1671" extrusionOk="0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2E8B">
                      <a:alpha val="99607"/>
                    </a:srgbClr>
                  </a:gs>
                </a:gsLst>
                <a:lin ang="0" scaled="0"/>
              </a:gradFill>
              <a:ln>
                <a:noFill/>
              </a:ln>
            </p:spPr>
          </p:sp>
          <p:sp>
            <p:nvSpPr>
              <p:cNvPr id="10" name="Shape 10"/>
              <p:cNvSpPr/>
              <p:nvPr/>
            </p:nvSpPr>
            <p:spPr>
              <a:xfrm>
                <a:off x="4170" y="2670"/>
                <a:ext cx="1258" cy="810"/>
              </a:xfrm>
              <a:custGeom>
                <a:avLst/>
                <a:gdLst/>
                <a:ahLst/>
                <a:cxnLst/>
                <a:rect l="0" t="0" r="0" b="0"/>
                <a:pathLst>
                  <a:path w="1259" h="811" extrusionOk="0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2E8B">
                      <a:alpha val="99607"/>
                    </a:srgbClr>
                  </a:gs>
                </a:gsLst>
                <a:lin ang="2700000" scaled="0"/>
              </a:gradFill>
              <a:ln>
                <a:noFill/>
              </a:ln>
            </p:spPr>
          </p:sp>
          <p:sp>
            <p:nvSpPr>
              <p:cNvPr id="11" name="Shape 11"/>
              <p:cNvSpPr/>
              <p:nvPr/>
            </p:nvSpPr>
            <p:spPr>
              <a:xfrm>
                <a:off x="2900" y="3345"/>
                <a:ext cx="2848" cy="968"/>
              </a:xfrm>
              <a:custGeom>
                <a:avLst/>
                <a:gdLst/>
                <a:ahLst/>
                <a:cxnLst/>
                <a:rect l="0" t="0" r="0" b="0"/>
                <a:pathLst>
                  <a:path w="2849" h="969" extrusionOk="0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>
                <a:gsLst>
                  <a:gs pos="0">
                    <a:srgbClr val="002A7D">
                      <a:alpha val="99607"/>
                    </a:srgbClr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2" name="Shape 12"/>
              <p:cNvSpPr/>
              <p:nvPr/>
            </p:nvSpPr>
            <p:spPr>
              <a:xfrm>
                <a:off x="2747" y="2229"/>
                <a:ext cx="3006" cy="2084"/>
              </a:xfrm>
              <a:custGeom>
                <a:avLst/>
                <a:gdLst/>
                <a:ahLst/>
                <a:cxnLst/>
                <a:rect l="0" t="0" r="0" b="0"/>
                <a:pathLst>
                  <a:path w="3007" h="2085" extrusionOk="0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lt1">
                  <a:alpha val="99607"/>
                </a:schemeClr>
              </a:solidFill>
              <a:ln>
                <a:noFill/>
              </a:ln>
            </p:spPr>
          </p:sp>
          <p:sp>
            <p:nvSpPr>
              <p:cNvPr id="13" name="Shape 13"/>
              <p:cNvSpPr/>
              <p:nvPr/>
            </p:nvSpPr>
            <p:spPr>
              <a:xfrm>
                <a:off x="4500" y="2317"/>
                <a:ext cx="1247" cy="538"/>
              </a:xfrm>
              <a:custGeom>
                <a:avLst/>
                <a:gdLst/>
                <a:ahLst/>
                <a:cxnLst/>
                <a:rect l="0" t="0" r="0" b="0"/>
                <a:pathLst>
                  <a:path w="1248" h="539" extrusionOk="0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>
                <a:gsLst>
                  <a:gs pos="0">
                    <a:srgbClr val="002D86">
                      <a:alpha val="99607"/>
                    </a:srgbClr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</p:sp>
        </p:grpSp>
        <p:sp>
          <p:nvSpPr>
            <p:cNvPr id="14" name="Shape 14"/>
            <p:cNvSpPr/>
            <p:nvPr/>
          </p:nvSpPr>
          <p:spPr>
            <a:xfrm>
              <a:off x="3322" y="1340"/>
              <a:ext cx="1825" cy="1536"/>
            </a:xfrm>
            <a:custGeom>
              <a:avLst/>
              <a:gdLst/>
              <a:ahLst/>
              <a:cxnLst/>
              <a:rect l="0" t="0" r="0" b="0"/>
              <a:pathLst>
                <a:path w="2296" h="1469" extrusionOk="0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>
              <a:gsLst>
                <a:gs pos="0">
                  <a:srgbClr val="002B82">
                    <a:alpha val="99607"/>
                  </a:srgbClr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15" name="Shape 15"/>
            <p:cNvSpPr/>
            <p:nvPr/>
          </p:nvSpPr>
          <p:spPr>
            <a:xfrm>
              <a:off x="0" y="0"/>
              <a:ext cx="5758" cy="1775"/>
            </a:xfrm>
            <a:custGeom>
              <a:avLst/>
              <a:gdLst/>
              <a:ahLst/>
              <a:cxnLst/>
              <a:rect l="0" t="0" r="0" b="0"/>
              <a:pathLst>
                <a:path w="5740" h="1906" extrusionOk="0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</p:sp>
      </p:grp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006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1pPr>
            <a:lvl2pPr marL="742950" marR="0" indent="-16129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2pPr>
            <a:lvl3pPr marL="1143000" marR="0" indent="-12191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Noto Symbol"/>
              <a:buChar char="■"/>
              <a:defRPr/>
            </a:lvl3pPr>
            <a:lvl4pPr marL="1600200" marR="0" indent="-139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4pPr>
            <a:lvl5pPr marL="2057400" marR="0" indent="-139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Shape 89"/>
          <p:cNvGrpSpPr/>
          <p:nvPr/>
        </p:nvGrpSpPr>
        <p:grpSpPr>
          <a:xfrm>
            <a:off x="0" y="0"/>
            <a:ext cx="9140825" cy="6850061"/>
            <a:chOff x="0" y="0"/>
            <a:chExt cx="5758" cy="4315"/>
          </a:xfrm>
        </p:grpSpPr>
        <p:grpSp>
          <p:nvGrpSpPr>
            <p:cNvPr id="90" name="Shape 90"/>
            <p:cNvGrpSpPr/>
            <p:nvPr/>
          </p:nvGrpSpPr>
          <p:grpSpPr>
            <a:xfrm>
              <a:off x="1728" y="2229"/>
              <a:ext cx="4026" cy="2085"/>
              <a:chOff x="1728" y="2229"/>
              <a:chExt cx="4026" cy="2085"/>
            </a:xfrm>
          </p:grpSpPr>
          <p:sp>
            <p:nvSpPr>
              <p:cNvPr id="91" name="Shape 91"/>
              <p:cNvSpPr/>
              <p:nvPr/>
            </p:nvSpPr>
            <p:spPr>
              <a:xfrm>
                <a:off x="1728" y="2644"/>
                <a:ext cx="2881" cy="1670"/>
              </a:xfrm>
              <a:custGeom>
                <a:avLst/>
                <a:gdLst/>
                <a:ahLst/>
                <a:cxnLst/>
                <a:rect l="0" t="0" r="0" b="0"/>
                <a:pathLst>
                  <a:path w="2882" h="1671" extrusionOk="0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2E8B">
                      <a:alpha val="99607"/>
                    </a:srgbClr>
                  </a:gs>
                </a:gsLst>
                <a:lin ang="0" scaled="0"/>
              </a:gradFill>
              <a:ln>
                <a:noFill/>
              </a:ln>
            </p:spPr>
          </p:sp>
          <p:sp>
            <p:nvSpPr>
              <p:cNvPr id="92" name="Shape 92"/>
              <p:cNvSpPr/>
              <p:nvPr/>
            </p:nvSpPr>
            <p:spPr>
              <a:xfrm>
                <a:off x="4170" y="2670"/>
                <a:ext cx="1258" cy="810"/>
              </a:xfrm>
              <a:custGeom>
                <a:avLst/>
                <a:gdLst/>
                <a:ahLst/>
                <a:cxnLst/>
                <a:rect l="0" t="0" r="0" b="0"/>
                <a:pathLst>
                  <a:path w="1259" h="811" extrusionOk="0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rgbClr val="002E8B">
                      <a:alpha val="99607"/>
                    </a:srgbClr>
                  </a:gs>
                </a:gsLst>
                <a:lin ang="2700000" scaled="0"/>
              </a:gradFill>
              <a:ln>
                <a:noFill/>
              </a:ln>
            </p:spPr>
          </p:sp>
          <p:sp>
            <p:nvSpPr>
              <p:cNvPr id="93" name="Shape 93"/>
              <p:cNvSpPr/>
              <p:nvPr/>
            </p:nvSpPr>
            <p:spPr>
              <a:xfrm>
                <a:off x="2900" y="3345"/>
                <a:ext cx="2848" cy="968"/>
              </a:xfrm>
              <a:custGeom>
                <a:avLst/>
                <a:gdLst/>
                <a:ahLst/>
                <a:cxnLst/>
                <a:rect l="0" t="0" r="0" b="0"/>
                <a:pathLst>
                  <a:path w="2849" h="969" extrusionOk="0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>
                <a:gsLst>
                  <a:gs pos="0">
                    <a:srgbClr val="002A7D">
                      <a:alpha val="99607"/>
                    </a:srgbClr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94" name="Shape 94"/>
              <p:cNvSpPr/>
              <p:nvPr/>
            </p:nvSpPr>
            <p:spPr>
              <a:xfrm>
                <a:off x="2747" y="2229"/>
                <a:ext cx="3006" cy="2084"/>
              </a:xfrm>
              <a:custGeom>
                <a:avLst/>
                <a:gdLst/>
                <a:ahLst/>
                <a:cxnLst/>
                <a:rect l="0" t="0" r="0" b="0"/>
                <a:pathLst>
                  <a:path w="3007" h="2085" extrusionOk="0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lt1">
                  <a:alpha val="99607"/>
                </a:schemeClr>
              </a:solidFill>
              <a:ln>
                <a:noFill/>
              </a:ln>
            </p:spPr>
          </p:sp>
          <p:sp>
            <p:nvSpPr>
              <p:cNvPr id="95" name="Shape 95"/>
              <p:cNvSpPr/>
              <p:nvPr/>
            </p:nvSpPr>
            <p:spPr>
              <a:xfrm>
                <a:off x="4500" y="2317"/>
                <a:ext cx="1247" cy="538"/>
              </a:xfrm>
              <a:custGeom>
                <a:avLst/>
                <a:gdLst/>
                <a:ahLst/>
                <a:cxnLst/>
                <a:rect l="0" t="0" r="0" b="0"/>
                <a:pathLst>
                  <a:path w="1248" h="539" extrusionOk="0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>
                <a:gsLst>
                  <a:gs pos="0">
                    <a:srgbClr val="002D86">
                      <a:alpha val="99607"/>
                    </a:srgbClr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</p:sp>
        </p:grpSp>
        <p:sp>
          <p:nvSpPr>
            <p:cNvPr id="96" name="Shape 96"/>
            <p:cNvSpPr/>
            <p:nvPr/>
          </p:nvSpPr>
          <p:spPr>
            <a:xfrm>
              <a:off x="3322" y="1340"/>
              <a:ext cx="1825" cy="1536"/>
            </a:xfrm>
            <a:custGeom>
              <a:avLst/>
              <a:gdLst/>
              <a:ahLst/>
              <a:cxnLst/>
              <a:rect l="0" t="0" r="0" b="0"/>
              <a:pathLst>
                <a:path w="2296" h="1469" extrusionOk="0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>
              <a:gsLst>
                <a:gs pos="0">
                  <a:srgbClr val="002B82">
                    <a:alpha val="99607"/>
                  </a:srgbClr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97" name="Shape 97"/>
            <p:cNvSpPr/>
            <p:nvPr/>
          </p:nvSpPr>
          <p:spPr>
            <a:xfrm>
              <a:off x="0" y="0"/>
              <a:ext cx="5758" cy="1775"/>
            </a:xfrm>
            <a:custGeom>
              <a:avLst/>
              <a:gdLst/>
              <a:ahLst/>
              <a:cxnLst/>
              <a:rect l="0" t="0" r="0" b="0"/>
              <a:pathLst>
                <a:path w="5740" h="1906" extrusionOk="0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</p:sp>
      </p:grpSp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Garamond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006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1pPr>
            <a:lvl2pPr marL="742950" marR="0" indent="-16129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2pPr>
            <a:lvl3pPr marL="1143000" marR="0" indent="-12191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Font typeface="Noto Symbol"/>
              <a:buChar char="■"/>
              <a:defRPr/>
            </a:lvl3pPr>
            <a:lvl4pPr marL="1600200" marR="0" indent="-139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■"/>
              <a:defRPr/>
            </a:lvl4pPr>
            <a:lvl5pPr marL="2057400" marR="0" indent="-139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ymbol"/>
              <a:buChar char="■"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ftr" idx="11"/>
          </p:nvPr>
        </p:nvSpPr>
        <p:spPr>
          <a:xfrm>
            <a:off x="3124200" y="625157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6553200" y="62547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lvl="0" indent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*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hr.nlm.nih.gov/condition/lacrimo-auriculo-dento-digital-syndrom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hr.nlm.nih.gov/condition/lacrimo-auriculo-dento-digital-syndrom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hr.nlm.nih.gov/condition/lacrimo-auriculo-dento-digital-syndrom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ncbi.nlm.nih.gov/gene/225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/>
        </p:nvSpPr>
        <p:spPr>
          <a:xfrm>
            <a:off x="5029200" y="6324600"/>
            <a:ext cx="2590800" cy="533399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Garamond"/>
              <a:buNone/>
            </a:pPr>
            <a:r>
              <a:rPr lang="en-US" sz="4400" b="1" i="0" u="none" strike="noStrike" cap="none" baseline="0" dirty="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Chapter </a:t>
            </a:r>
            <a:r>
              <a:rPr lang="en-US" sz="4400" b="1" dirty="0">
                <a:solidFill>
                  <a:srgbClr val="800000"/>
                </a:solidFill>
                <a:latin typeface="Garamond"/>
                <a:ea typeface="Garamond"/>
                <a:cs typeface="Garamond"/>
                <a:sym typeface="Garamond"/>
              </a:rPr>
              <a:t>5</a:t>
            </a:r>
            <a:r>
              <a:rPr lang="en-US" sz="4400" b="1" i="0" u="none" strike="noStrike" cap="none" baseline="0" dirty="0" smtClean="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:  </a:t>
            </a:r>
            <a:r>
              <a:rPr lang="en-US" sz="4400" b="1" i="0" u="none" strike="noStrike" cap="none" baseline="0" dirty="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Chromosome </a:t>
            </a:r>
            <a:r>
              <a:rPr lang="en-US" sz="4400" b="1" dirty="0">
                <a:solidFill>
                  <a:srgbClr val="800000"/>
                </a:solidFill>
                <a:latin typeface="Garamond"/>
                <a:ea typeface="Garamond"/>
                <a:cs typeface="Garamond"/>
                <a:sym typeface="Garamond"/>
              </a:rPr>
              <a:t>5</a:t>
            </a:r>
            <a:endParaRPr lang="en-US" sz="4400" b="1" i="0" u="none" strike="noStrike" cap="none" baseline="0" dirty="0">
              <a:solidFill>
                <a:srgbClr val="8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1295400" y="2286000"/>
            <a:ext cx="914400" cy="1066799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3048000" y="2590800"/>
            <a:ext cx="914400" cy="838199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4419600" y="2133600"/>
            <a:ext cx="1600199" cy="1295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2362200" y="2819400"/>
            <a:ext cx="609599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000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4038600" y="2895600"/>
            <a:ext cx="304799" cy="15239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000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1066800" y="1600200"/>
            <a:ext cx="5334000" cy="5029199"/>
          </a:xfrm>
          <a:custGeom>
            <a:avLst/>
            <a:gdLst/>
            <a:ahLst/>
            <a:cxnLst/>
            <a:rect l="0" t="0" r="0" b="0"/>
            <a:pathLst>
              <a:path w="3367" h="2880" extrusionOk="0">
                <a:moveTo>
                  <a:pt x="0" y="2880"/>
                </a:moveTo>
                <a:cubicBezTo>
                  <a:pt x="232" y="2879"/>
                  <a:pt x="464" y="2879"/>
                  <a:pt x="720" y="2832"/>
                </a:cubicBezTo>
                <a:cubicBezTo>
                  <a:pt x="975" y="2784"/>
                  <a:pt x="1280" y="2695"/>
                  <a:pt x="1536" y="2592"/>
                </a:cubicBezTo>
                <a:cubicBezTo>
                  <a:pt x="1791" y="2488"/>
                  <a:pt x="2040" y="2343"/>
                  <a:pt x="2256" y="2208"/>
                </a:cubicBezTo>
                <a:cubicBezTo>
                  <a:pt x="2471" y="2072"/>
                  <a:pt x="2680" y="1911"/>
                  <a:pt x="2832" y="1776"/>
                </a:cubicBezTo>
                <a:cubicBezTo>
                  <a:pt x="2983" y="1640"/>
                  <a:pt x="3088" y="1519"/>
                  <a:pt x="3168" y="1392"/>
                </a:cubicBezTo>
                <a:cubicBezTo>
                  <a:pt x="3247" y="1264"/>
                  <a:pt x="3280" y="1127"/>
                  <a:pt x="3312" y="1008"/>
                </a:cubicBezTo>
                <a:cubicBezTo>
                  <a:pt x="3343" y="888"/>
                  <a:pt x="3352" y="799"/>
                  <a:pt x="3360" y="672"/>
                </a:cubicBezTo>
                <a:cubicBezTo>
                  <a:pt x="3367" y="544"/>
                  <a:pt x="3360" y="344"/>
                  <a:pt x="3360" y="240"/>
                </a:cubicBezTo>
                <a:cubicBezTo>
                  <a:pt x="3360" y="136"/>
                  <a:pt x="3360" y="88"/>
                  <a:pt x="3360" y="48"/>
                </a:cubicBezTo>
                <a:cubicBezTo>
                  <a:pt x="3360" y="8"/>
                  <a:pt x="3360" y="4"/>
                  <a:pt x="3360" y="0"/>
                </a:cubicBezTo>
              </a:path>
            </a:pathLst>
          </a:cu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6781800" y="2438400"/>
            <a:ext cx="1371599" cy="914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6400800" y="3886200"/>
            <a:ext cx="2133599" cy="990599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7543800" y="5105400"/>
            <a:ext cx="685799" cy="533399"/>
          </a:xfrm>
          <a:prstGeom prst="ellipse">
            <a:avLst/>
          </a:prstGeom>
          <a:solidFill>
            <a:srgbClr val="8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4" name="Shape 184"/>
          <p:cNvSpPr/>
          <p:nvPr/>
        </p:nvSpPr>
        <p:spPr>
          <a:xfrm>
            <a:off x="7467600" y="5562600"/>
            <a:ext cx="838199" cy="228600"/>
          </a:xfrm>
          <a:prstGeom prst="ellipse">
            <a:avLst/>
          </a:prstGeom>
          <a:solidFill>
            <a:srgbClr val="8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1600200" y="60960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6" name="Shape 186"/>
          <p:cNvSpPr/>
          <p:nvPr/>
        </p:nvSpPr>
        <p:spPr>
          <a:xfrm>
            <a:off x="3505200" y="54102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7" name="Shape 187"/>
          <p:cNvSpPr/>
          <p:nvPr/>
        </p:nvSpPr>
        <p:spPr>
          <a:xfrm>
            <a:off x="4191000" y="45720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2438400" y="55626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2133600" y="47244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5257800" y="39624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1" name="Shape 191"/>
          <p:cNvSpPr/>
          <p:nvPr/>
        </p:nvSpPr>
        <p:spPr>
          <a:xfrm>
            <a:off x="4800600" y="48768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1600200" y="39624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3200400" y="41910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3733800" y="4025900"/>
            <a:ext cx="1524000" cy="417511"/>
          </a:xfrm>
          <a:custGeom>
            <a:avLst/>
            <a:gdLst/>
            <a:ahLst/>
            <a:cxnLst/>
            <a:rect l="0" t="0" r="0" b="0"/>
            <a:pathLst>
              <a:path w="960" h="263" extrusionOk="0">
                <a:moveTo>
                  <a:pt x="0" y="200"/>
                </a:moveTo>
                <a:cubicBezTo>
                  <a:pt x="48" y="220"/>
                  <a:pt x="96" y="240"/>
                  <a:pt x="144" y="248"/>
                </a:cubicBezTo>
                <a:cubicBezTo>
                  <a:pt x="192" y="256"/>
                  <a:pt x="240" y="263"/>
                  <a:pt x="288" y="248"/>
                </a:cubicBezTo>
                <a:cubicBezTo>
                  <a:pt x="335" y="232"/>
                  <a:pt x="392" y="184"/>
                  <a:pt x="432" y="152"/>
                </a:cubicBezTo>
                <a:cubicBezTo>
                  <a:pt x="472" y="120"/>
                  <a:pt x="488" y="79"/>
                  <a:pt x="528" y="56"/>
                </a:cubicBezTo>
                <a:cubicBezTo>
                  <a:pt x="567" y="32"/>
                  <a:pt x="616" y="15"/>
                  <a:pt x="672" y="8"/>
                </a:cubicBezTo>
                <a:cubicBezTo>
                  <a:pt x="727" y="0"/>
                  <a:pt x="816" y="8"/>
                  <a:pt x="864" y="8"/>
                </a:cubicBezTo>
                <a:cubicBezTo>
                  <a:pt x="912" y="8"/>
                  <a:pt x="944" y="8"/>
                  <a:pt x="960" y="8"/>
                </a:cubicBezTo>
              </a:path>
            </a:pathLst>
          </a:cu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5334000" y="4038600"/>
            <a:ext cx="3657600" cy="1701800"/>
          </a:xfrm>
          <a:custGeom>
            <a:avLst/>
            <a:gdLst/>
            <a:ahLst/>
            <a:cxnLst/>
            <a:rect l="0" t="0" r="0" b="0"/>
            <a:pathLst>
              <a:path w="2256" h="1072" extrusionOk="0">
                <a:moveTo>
                  <a:pt x="0" y="0"/>
                </a:moveTo>
                <a:cubicBezTo>
                  <a:pt x="68" y="8"/>
                  <a:pt x="136" y="16"/>
                  <a:pt x="192" y="48"/>
                </a:cubicBezTo>
                <a:cubicBezTo>
                  <a:pt x="247" y="79"/>
                  <a:pt x="304" y="136"/>
                  <a:pt x="336" y="192"/>
                </a:cubicBezTo>
                <a:cubicBezTo>
                  <a:pt x="367" y="247"/>
                  <a:pt x="360" y="336"/>
                  <a:pt x="384" y="384"/>
                </a:cubicBezTo>
                <a:cubicBezTo>
                  <a:pt x="408" y="432"/>
                  <a:pt x="448" y="448"/>
                  <a:pt x="480" y="480"/>
                </a:cubicBezTo>
                <a:cubicBezTo>
                  <a:pt x="512" y="512"/>
                  <a:pt x="544" y="536"/>
                  <a:pt x="576" y="576"/>
                </a:cubicBezTo>
                <a:cubicBezTo>
                  <a:pt x="608" y="616"/>
                  <a:pt x="656" y="672"/>
                  <a:pt x="672" y="720"/>
                </a:cubicBezTo>
                <a:cubicBezTo>
                  <a:pt x="687" y="767"/>
                  <a:pt x="664" y="816"/>
                  <a:pt x="672" y="864"/>
                </a:cubicBezTo>
                <a:cubicBezTo>
                  <a:pt x="680" y="912"/>
                  <a:pt x="688" y="976"/>
                  <a:pt x="720" y="1008"/>
                </a:cubicBezTo>
                <a:cubicBezTo>
                  <a:pt x="752" y="1040"/>
                  <a:pt x="808" y="1048"/>
                  <a:pt x="864" y="1056"/>
                </a:cubicBezTo>
                <a:cubicBezTo>
                  <a:pt x="919" y="1063"/>
                  <a:pt x="976" y="1064"/>
                  <a:pt x="1056" y="1056"/>
                </a:cubicBezTo>
                <a:cubicBezTo>
                  <a:pt x="1136" y="1048"/>
                  <a:pt x="1264" y="1016"/>
                  <a:pt x="1344" y="1008"/>
                </a:cubicBezTo>
                <a:cubicBezTo>
                  <a:pt x="1424" y="1000"/>
                  <a:pt x="1464" y="1000"/>
                  <a:pt x="1536" y="1008"/>
                </a:cubicBezTo>
                <a:cubicBezTo>
                  <a:pt x="1608" y="1016"/>
                  <a:pt x="1696" y="1048"/>
                  <a:pt x="1776" y="1056"/>
                </a:cubicBezTo>
                <a:cubicBezTo>
                  <a:pt x="1856" y="1064"/>
                  <a:pt x="1944" y="1072"/>
                  <a:pt x="2016" y="1056"/>
                </a:cubicBezTo>
                <a:cubicBezTo>
                  <a:pt x="2088" y="1040"/>
                  <a:pt x="2168" y="992"/>
                  <a:pt x="2208" y="960"/>
                </a:cubicBezTo>
                <a:cubicBezTo>
                  <a:pt x="2248" y="928"/>
                  <a:pt x="2252" y="896"/>
                  <a:pt x="2256" y="864"/>
                </a:cubicBezTo>
              </a:path>
            </a:pathLst>
          </a:cu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6" name="Shape 196"/>
          <p:cNvSpPr txBox="1"/>
          <p:nvPr/>
        </p:nvSpPr>
        <p:spPr>
          <a:xfrm>
            <a:off x="4648200" y="4038600"/>
            <a:ext cx="1219199" cy="3365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Times New Roman"/>
              <a:buNone/>
            </a:pPr>
            <a:r>
              <a:rPr lang="en-US" sz="1600" b="0" i="0" u="none" strike="noStrike" cap="none" baseline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mRNA</a:t>
            </a:r>
          </a:p>
        </p:txBody>
      </p:sp>
      <p:sp>
        <p:nvSpPr>
          <p:cNvPr id="197" name="Shape 197"/>
          <p:cNvSpPr/>
          <p:nvPr/>
        </p:nvSpPr>
        <p:spPr>
          <a:xfrm>
            <a:off x="6858000" y="2743200"/>
            <a:ext cx="2144711" cy="2667000"/>
          </a:xfrm>
          <a:custGeom>
            <a:avLst/>
            <a:gdLst/>
            <a:ahLst/>
            <a:cxnLst/>
            <a:rect l="0" t="0" r="0" b="0"/>
            <a:pathLst>
              <a:path w="1351" h="1680" extrusionOk="0">
                <a:moveTo>
                  <a:pt x="0" y="1584"/>
                </a:moveTo>
                <a:cubicBezTo>
                  <a:pt x="80" y="1580"/>
                  <a:pt x="160" y="1576"/>
                  <a:pt x="240" y="1584"/>
                </a:cubicBezTo>
                <a:cubicBezTo>
                  <a:pt x="320" y="1592"/>
                  <a:pt x="424" y="1616"/>
                  <a:pt x="480" y="1632"/>
                </a:cubicBezTo>
                <a:cubicBezTo>
                  <a:pt x="535" y="1647"/>
                  <a:pt x="528" y="1680"/>
                  <a:pt x="576" y="1680"/>
                </a:cubicBezTo>
                <a:cubicBezTo>
                  <a:pt x="624" y="1680"/>
                  <a:pt x="704" y="1639"/>
                  <a:pt x="768" y="1632"/>
                </a:cubicBezTo>
                <a:cubicBezTo>
                  <a:pt x="831" y="1624"/>
                  <a:pt x="896" y="1632"/>
                  <a:pt x="960" y="1632"/>
                </a:cubicBezTo>
                <a:cubicBezTo>
                  <a:pt x="1024" y="1632"/>
                  <a:pt x="1104" y="1647"/>
                  <a:pt x="1152" y="1632"/>
                </a:cubicBezTo>
                <a:cubicBezTo>
                  <a:pt x="1199" y="1616"/>
                  <a:pt x="1224" y="1575"/>
                  <a:pt x="1248" y="1536"/>
                </a:cubicBezTo>
                <a:cubicBezTo>
                  <a:pt x="1271" y="1496"/>
                  <a:pt x="1288" y="1440"/>
                  <a:pt x="1296" y="1392"/>
                </a:cubicBezTo>
                <a:cubicBezTo>
                  <a:pt x="1304" y="1344"/>
                  <a:pt x="1312" y="1288"/>
                  <a:pt x="1296" y="1248"/>
                </a:cubicBezTo>
                <a:cubicBezTo>
                  <a:pt x="1280" y="1208"/>
                  <a:pt x="1200" y="1200"/>
                  <a:pt x="1200" y="1152"/>
                </a:cubicBezTo>
                <a:cubicBezTo>
                  <a:pt x="1200" y="1104"/>
                  <a:pt x="1272" y="1016"/>
                  <a:pt x="1296" y="960"/>
                </a:cubicBezTo>
                <a:cubicBezTo>
                  <a:pt x="1320" y="904"/>
                  <a:pt x="1351" y="855"/>
                  <a:pt x="1344" y="816"/>
                </a:cubicBezTo>
                <a:cubicBezTo>
                  <a:pt x="1336" y="776"/>
                  <a:pt x="1296" y="744"/>
                  <a:pt x="1248" y="720"/>
                </a:cubicBezTo>
                <a:cubicBezTo>
                  <a:pt x="1200" y="696"/>
                  <a:pt x="1111" y="703"/>
                  <a:pt x="1056" y="672"/>
                </a:cubicBezTo>
                <a:cubicBezTo>
                  <a:pt x="1000" y="640"/>
                  <a:pt x="944" y="576"/>
                  <a:pt x="912" y="528"/>
                </a:cubicBezTo>
                <a:cubicBezTo>
                  <a:pt x="879" y="479"/>
                  <a:pt x="840" y="416"/>
                  <a:pt x="864" y="384"/>
                </a:cubicBezTo>
                <a:cubicBezTo>
                  <a:pt x="888" y="352"/>
                  <a:pt x="992" y="367"/>
                  <a:pt x="1056" y="336"/>
                </a:cubicBezTo>
                <a:cubicBezTo>
                  <a:pt x="1119" y="304"/>
                  <a:pt x="1200" y="248"/>
                  <a:pt x="1248" y="192"/>
                </a:cubicBezTo>
                <a:cubicBezTo>
                  <a:pt x="1296" y="136"/>
                  <a:pt x="1320" y="68"/>
                  <a:pt x="1344" y="0"/>
                </a:cubicBez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8" name="Shape 198"/>
          <p:cNvSpPr/>
          <p:nvPr/>
        </p:nvSpPr>
        <p:spPr>
          <a:xfrm>
            <a:off x="8839200" y="4953000"/>
            <a:ext cx="152399" cy="152399"/>
          </a:xfrm>
          <a:prstGeom prst="ellipse">
            <a:avLst/>
          </a:prstGeom>
          <a:solidFill>
            <a:srgbClr val="00CC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7162800" y="5181600"/>
            <a:ext cx="152399" cy="152399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7467600" y="5181600"/>
            <a:ext cx="152399" cy="152399"/>
          </a:xfrm>
          <a:prstGeom prst="ellipse">
            <a:avLst/>
          </a:prstGeom>
          <a:solidFill>
            <a:srgbClr val="00CC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7696200" y="5334000"/>
            <a:ext cx="152399" cy="152399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2" name="Shape 202"/>
          <p:cNvSpPr/>
          <p:nvPr/>
        </p:nvSpPr>
        <p:spPr>
          <a:xfrm>
            <a:off x="8001000" y="5257800"/>
            <a:ext cx="152399" cy="152399"/>
          </a:xfrm>
          <a:prstGeom prst="ellipse">
            <a:avLst/>
          </a:prstGeom>
          <a:solidFill>
            <a:srgbClr val="00CC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8382000" y="5257800"/>
            <a:ext cx="152399" cy="152399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4" name="Shape 204"/>
          <p:cNvSpPr/>
          <p:nvPr/>
        </p:nvSpPr>
        <p:spPr>
          <a:xfrm>
            <a:off x="8686800" y="5181600"/>
            <a:ext cx="152399" cy="152399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8839200" y="4648200"/>
            <a:ext cx="152399" cy="152399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8686800" y="4419600"/>
            <a:ext cx="152399" cy="152399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7" name="Shape 207"/>
          <p:cNvSpPr/>
          <p:nvPr/>
        </p:nvSpPr>
        <p:spPr>
          <a:xfrm>
            <a:off x="8839200" y="4191000"/>
            <a:ext cx="152399" cy="152399"/>
          </a:xfrm>
          <a:prstGeom prst="ellipse">
            <a:avLst/>
          </a:prstGeom>
          <a:solidFill>
            <a:srgbClr val="00CC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6858000" y="5181600"/>
            <a:ext cx="152399" cy="152399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8610600" y="3124200"/>
            <a:ext cx="152399" cy="152399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8305800" y="3200400"/>
            <a:ext cx="152399" cy="152399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8229600" y="3429000"/>
            <a:ext cx="152399" cy="152399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8382000" y="3657600"/>
            <a:ext cx="152399" cy="152399"/>
          </a:xfrm>
          <a:prstGeom prst="ellipse">
            <a:avLst/>
          </a:prstGeom>
          <a:solidFill>
            <a:srgbClr val="FFFF66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8610600" y="3733800"/>
            <a:ext cx="152399" cy="152399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8839200" y="3886200"/>
            <a:ext cx="152399" cy="152399"/>
          </a:xfrm>
          <a:prstGeom prst="ellipse">
            <a:avLst/>
          </a:prstGeom>
          <a:solidFill>
            <a:srgbClr val="00CC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8839200" y="2667000"/>
            <a:ext cx="152399" cy="152399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8763000" y="2895600"/>
            <a:ext cx="152399" cy="152399"/>
          </a:xfrm>
          <a:prstGeom prst="ellipse">
            <a:avLst/>
          </a:prstGeom>
          <a:solidFill>
            <a:srgbClr val="00CC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4038600" y="5791200"/>
            <a:ext cx="4572000" cy="609599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5029200" y="3733800"/>
            <a:ext cx="152399" cy="228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000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9" name="Shape 219"/>
          <p:cNvSpPr txBox="1"/>
          <p:nvPr/>
        </p:nvSpPr>
        <p:spPr>
          <a:xfrm>
            <a:off x="4572000" y="3352800"/>
            <a:ext cx="1600199" cy="3365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Times New Roman"/>
              <a:buNone/>
            </a:pPr>
            <a:r>
              <a:rPr lang="en-US" sz="1600" b="0" i="1" u="none" strike="noStrike" cap="none" baseline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transcription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6781800" y="4876800"/>
            <a:ext cx="1600199" cy="3365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Times New Roman"/>
              <a:buNone/>
            </a:pPr>
            <a:r>
              <a:rPr lang="en-US" sz="1600" b="0" i="1" u="none" strike="noStrike" cap="none" baseline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translation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6553200" y="3886200"/>
            <a:ext cx="1828800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Times New Roman"/>
              <a:buNone/>
            </a:pPr>
            <a:r>
              <a:rPr lang="en-US" sz="1200" b="1" i="0" u="none" strike="noStrike" cap="none" baseline="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Amino acid sequence</a:t>
            </a:r>
          </a:p>
        </p:txBody>
      </p:sp>
      <p:sp>
        <p:nvSpPr>
          <p:cNvPr id="222" name="Shape 222"/>
          <p:cNvSpPr/>
          <p:nvPr/>
        </p:nvSpPr>
        <p:spPr>
          <a:xfrm>
            <a:off x="7391400" y="3429000"/>
            <a:ext cx="228600" cy="228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800000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3" name="Shape 223"/>
          <p:cNvSpPr txBox="1"/>
          <p:nvPr/>
        </p:nvSpPr>
        <p:spPr>
          <a:xfrm>
            <a:off x="6553200" y="2438400"/>
            <a:ext cx="1828800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Times New Roman"/>
              <a:buNone/>
            </a:pPr>
            <a:r>
              <a:rPr lang="en-US" sz="1200" b="1" i="0" u="none" strike="noStrike" cap="none" baseline="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Name of Protein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4267200" y="2133600"/>
            <a:ext cx="1828800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Times New Roman"/>
              <a:buNone/>
            </a:pPr>
            <a:r>
              <a:rPr lang="en-US" sz="1200" b="1" i="0" u="none" strike="noStrike" cap="none" baseline="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DNA Sequence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2590800" y="2590800"/>
            <a:ext cx="1828800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Times New Roman"/>
              <a:buNone/>
            </a:pPr>
            <a:r>
              <a:rPr lang="en-US" sz="1200" b="1" i="0" u="none" strike="noStrike" cap="none" baseline="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Name of Gene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838200" y="2286000"/>
            <a:ext cx="1828800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Times New Roman"/>
              <a:buNone/>
            </a:pPr>
            <a:r>
              <a:rPr lang="en-US" sz="1200" b="1" i="0" u="none" strike="noStrike" cap="none" baseline="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Chromosome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4876800" y="5791200"/>
            <a:ext cx="2743199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Times New Roman"/>
              <a:buNone/>
            </a:pPr>
            <a:r>
              <a:rPr lang="en-US" sz="1200" b="1" i="0" u="none" strike="noStrike" cap="none" baseline="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does this protein make up or do?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5486400" y="6400800"/>
            <a:ext cx="1828800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Times New Roman"/>
              <a:buNone/>
            </a:pPr>
            <a:r>
              <a:rPr lang="en-US" sz="1200" b="1" i="0" u="none" strike="noStrike" cap="none" baseline="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Condition/Disease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3048000" y="2819400"/>
            <a:ext cx="914400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en-US" sz="1800" b="1" i="1">
                <a:solidFill>
                  <a:srgbClr val="FF00FF"/>
                </a:solidFill>
              </a:rPr>
              <a:t>FGF10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Font typeface="Garamond"/>
              <a:buNone/>
            </a:pPr>
            <a:endParaRPr sz="1800" b="1">
              <a:solidFill>
                <a:srgbClr val="8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1295400" y="2590800"/>
            <a:ext cx="762000" cy="7016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r>
              <a:rPr lang="en-US" sz="3600">
                <a:solidFill>
                  <a:srgbClr val="FF00FF"/>
                </a:solidFill>
                <a:latin typeface="Garamond"/>
                <a:ea typeface="Garamond"/>
                <a:cs typeface="Garamond"/>
                <a:sym typeface="Garamond"/>
              </a:rPr>
              <a:t>5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x="4495800" y="2438400"/>
            <a:ext cx="1447800" cy="519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Garamond"/>
              <a:buNone/>
            </a:pPr>
            <a:r>
              <a:rPr lang="en-US" sz="2800" b="1" i="0" u="none" strike="noStrike" cap="none" baseline="0">
                <a:solidFill>
                  <a:srgbClr val="8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2800" b="1">
                <a:solidFill>
                  <a:srgbClr val="FF00FF"/>
                </a:solidFill>
                <a:latin typeface="Garamond"/>
                <a:ea typeface="Garamond"/>
                <a:cs typeface="Garamond"/>
                <a:sym typeface="Garamond"/>
              </a:rPr>
              <a:t>86,240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6781800" y="2667000"/>
            <a:ext cx="1371599" cy="1005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Garamond"/>
              <a:buNone/>
            </a:pPr>
            <a:r>
              <a:rPr lang="en-US">
                <a:solidFill>
                  <a:srgbClr val="FF00FF"/>
                </a:solidFill>
              </a:rPr>
              <a:t>Fibroblast Growth Factor 10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2400" b="1" i="1" u="none" strike="noStrike" cap="none" baseline="0">
              <a:solidFill>
                <a:srgbClr val="8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3" name="Shape 233"/>
          <p:cNvSpPr txBox="1"/>
          <p:nvPr/>
        </p:nvSpPr>
        <p:spPr>
          <a:xfrm>
            <a:off x="6477000" y="4114800"/>
            <a:ext cx="20574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Garamond"/>
              <a:buNone/>
            </a:pPr>
            <a:r>
              <a:rPr lang="en-US" sz="2400" b="1" i="0" u="none" strike="noStrike" cap="none" baseline="0">
                <a:solidFill>
                  <a:srgbClr val="8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3600">
                <a:solidFill>
                  <a:srgbClr val="FF00FF"/>
                </a:solidFill>
              </a:rPr>
              <a:t>208 aa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4191000" y="5943600"/>
            <a:ext cx="4343400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Garamond"/>
              <a:buNone/>
            </a:pPr>
            <a:r>
              <a:rPr lang="en-US" sz="1100">
                <a:solidFill>
                  <a:srgbClr val="000066"/>
                </a:solidFill>
              </a:rPr>
              <a:t>important processes such as cell division, regulation of cell growth and maturation</a:t>
            </a:r>
          </a:p>
        </p:txBody>
      </p:sp>
      <p:sp>
        <p:nvSpPr>
          <p:cNvPr id="235" name="Shape 235"/>
          <p:cNvSpPr txBox="1"/>
          <p:nvPr/>
        </p:nvSpPr>
        <p:spPr>
          <a:xfrm>
            <a:off x="4953000" y="6553200"/>
            <a:ext cx="2743199" cy="3365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Garamond"/>
              <a:buNone/>
            </a:pPr>
            <a:r>
              <a:rPr lang="en-US" sz="1100" u="sng">
                <a:solidFill>
                  <a:srgbClr val="551A8B"/>
                </a:solidFill>
                <a:hlinkClick r:id="rId3"/>
              </a:rPr>
              <a:t>lacrimo-auriculo-dento-digital syndrome</a:t>
            </a:r>
          </a:p>
        </p:txBody>
      </p:sp>
      <p:sp>
        <p:nvSpPr>
          <p:cNvPr id="236" name="Shape 236"/>
          <p:cNvSpPr/>
          <p:nvPr/>
        </p:nvSpPr>
        <p:spPr>
          <a:xfrm>
            <a:off x="2819400" y="19812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3886200" y="16764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1143000" y="48006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2895600" y="48768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2514600" y="3886200"/>
            <a:ext cx="152399" cy="152399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25000"/>
              <a:buFont typeface="Garamond"/>
              <a:buNone/>
            </a:pPr>
            <a:r>
              <a:rPr lang="en-US" sz="3000" u="sng">
                <a:hlinkClick r:id="rId3"/>
              </a:rPr>
              <a:t>lacrimo-auriculo-dento-digital syndrome</a:t>
            </a:r>
          </a:p>
        </p:txBody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57912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Noto Symbol"/>
              <a:buChar char="■"/>
            </a:pPr>
            <a:r>
              <a:rPr lang="en-US" sz="3200" b="1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Symptoms and characteristics</a:t>
            </a:r>
          </a:p>
          <a:p>
            <a:pPr marL="857250" marR="0" lvl="2" indent="-2349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ymbol"/>
              <a:buChar char="■"/>
            </a:pPr>
            <a:r>
              <a:rPr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Lacrimo-auriculo-dento-digital syndrome is a disorder that affects the mouth , ears , eyes and hands. </a:t>
            </a:r>
          </a:p>
          <a:p>
            <a:pPr marL="857250" marR="0" lvl="2" indent="-2349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sz="22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857250" marR="0" lvl="2" indent="-2349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ymbol"/>
              <a:buChar char="■"/>
            </a:pPr>
            <a:r>
              <a:rPr lang="en-US" sz="22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At first, the</a:t>
            </a:r>
            <a:r>
              <a:rPr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y man experience kidney problems. </a:t>
            </a:r>
          </a:p>
          <a:p>
            <a:pPr marL="857250" marR="0" lvl="2" indent="-2349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endParaRPr sz="22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857250" marR="0" lvl="2" indent="-2349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Noto Symbol"/>
              <a:buChar char="■"/>
            </a:pPr>
            <a:r>
              <a:rPr lang="en-US" sz="22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If </a:t>
            </a:r>
            <a:r>
              <a:rPr lang="en-US" sz="2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lacrimo-auriculo-dento-digital syndrome is a rare condition . 60 cases have been described in the scientific literature. 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6324600" y="5227637"/>
            <a:ext cx="2286000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/>
          </a:p>
        </p:txBody>
      </p:sp>
      <p:sp>
        <p:nvSpPr>
          <p:cNvPr id="249" name="Shape 249"/>
          <p:cNvSpPr txBox="1"/>
          <p:nvPr/>
        </p:nvSpPr>
        <p:spPr>
          <a:xfrm>
            <a:off x="6585425" y="5761037"/>
            <a:ext cx="2666999" cy="639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Garamond"/>
              <a:buNone/>
            </a:pPr>
            <a:endParaRPr/>
          </a:p>
        </p:txBody>
      </p:sp>
      <p:pic>
        <p:nvPicPr>
          <p:cNvPr id="250" name="Shape 2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3112" y="5035212"/>
            <a:ext cx="300037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Shape 2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72250" y="1293800"/>
            <a:ext cx="1333500" cy="18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Garamond"/>
              <a:buNone/>
            </a:pPr>
            <a:r>
              <a:rPr lang="en-US" sz="3600" b="1" i="0" u="none" strike="noStrike" cap="none" baseline="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Description of</a:t>
            </a:r>
            <a:r>
              <a:rPr lang="en-US" sz="3600" b="1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 Lacrimo-Auriculo-Dento-Digital Syndrome</a:t>
            </a:r>
            <a:r>
              <a:rPr lang="en-US" sz="3600" b="1" i="0" u="none" strike="noStrike" cap="none" baseline="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(cont.)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Garamond"/>
              <a:buChar char="■"/>
            </a:pPr>
            <a:r>
              <a:rPr lang="en-US" sz="2400" b="1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W</a:t>
            </a:r>
            <a:r>
              <a:rPr lang="en-US" sz="24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ho </a:t>
            </a:r>
            <a:r>
              <a:rPr lang="en-US" sz="2400" b="1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is affected?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</a:p>
          <a:p>
            <a: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   ~ Rare Condition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  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None/>
            </a:pPr>
            <a:endParaRPr sz="20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Garamond"/>
              <a:buChar char="■"/>
            </a:pPr>
            <a:r>
              <a:rPr lang="en-US" sz="2400" b="1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Outlook or quality of life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~ Can lose hearing loss. </a:t>
            </a: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~ Have salivary glands which impair with production. </a:t>
            </a: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~ Opening roof in the mouth with a split in the upper lip.</a:t>
            </a: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~ Thumb can be duplicated and have 3 bones instead of 2 bones </a:t>
            </a:r>
          </a:p>
          <a:p>
            <a:pPr marL="342900" marR="0" lvl="0" indent="-2362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Font typeface="Noto Symbo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Garamond"/>
              <a:buNone/>
            </a:pPr>
            <a:r>
              <a:rPr lang="en-US" sz="4400" b="1" i="0" u="none" strike="noStrike" cap="none" baseline="0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rPr>
              <a:t>References</a:t>
            </a:r>
          </a:p>
        </p:txBody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Char char="■"/>
            </a:pPr>
            <a:r>
              <a:rPr lang="en-US" sz="24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http://ghr.nlm.nih.gov/condition/lacrimo-auriculo-dento-digital-syndrome</a:t>
            </a:r>
            <a:r>
              <a:rPr lang="en-US" sz="24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ct val="100000"/>
              <a:buFont typeface="Garamond"/>
              <a:buChar char="■"/>
            </a:pPr>
            <a:r>
              <a:rPr lang="en-US" sz="24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http://www.ncbi.nlm.nih.gov/gene/2255</a:t>
            </a:r>
            <a:r>
              <a:rPr lang="en-US" sz="24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</a:p>
          <a:p>
            <a:pPr marL="0" marR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Default Design">
  <a:themeElements>
    <a:clrScheme name="Office">
      <a:dk1>
        <a:srgbClr val="FFFFFF"/>
      </a:dk1>
      <a:lt1>
        <a:srgbClr val="003399"/>
      </a:lt1>
      <a:dk2>
        <a:srgbClr val="E5E5FF"/>
      </a:dk2>
      <a:lt2>
        <a:srgbClr val="000514"/>
      </a:lt2>
      <a:accent1>
        <a:srgbClr val="0099CC"/>
      </a:accent1>
      <a:accent2>
        <a:srgbClr val="A886E0"/>
      </a:accent2>
      <a:accent3>
        <a:srgbClr val="003399"/>
      </a:accent3>
      <a:accent4>
        <a:srgbClr val="0099CC"/>
      </a:accent4>
      <a:accent5>
        <a:srgbClr val="A886E0"/>
      </a:accent5>
      <a:accent6>
        <a:srgbClr val="003399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Office">
      <a:dk1>
        <a:srgbClr val="FFFFFF"/>
      </a:dk1>
      <a:lt1>
        <a:srgbClr val="003399"/>
      </a:lt1>
      <a:dk2>
        <a:srgbClr val="E5E5FF"/>
      </a:dk2>
      <a:lt2>
        <a:srgbClr val="000514"/>
      </a:lt2>
      <a:accent1>
        <a:srgbClr val="0099CC"/>
      </a:accent1>
      <a:accent2>
        <a:srgbClr val="A886E0"/>
      </a:accent2>
      <a:accent3>
        <a:srgbClr val="003399"/>
      </a:accent3>
      <a:accent4>
        <a:srgbClr val="0099CC"/>
      </a:accent4>
      <a:accent5>
        <a:srgbClr val="A886E0"/>
      </a:accent5>
      <a:accent6>
        <a:srgbClr val="003399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</Words>
  <Application>Microsoft Office PowerPoint</Application>
  <PresentationFormat>On-screen Show (4:3)</PresentationFormat>
  <Paragraphs>40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Garamond</vt:lpstr>
      <vt:lpstr>Noto Symbol</vt:lpstr>
      <vt:lpstr>Times New Roman</vt:lpstr>
      <vt:lpstr>Default Design</vt:lpstr>
      <vt:lpstr>Default Design</vt:lpstr>
      <vt:lpstr>Chapter 5:  Chromosome 5</vt:lpstr>
      <vt:lpstr>lacrimo-auriculo-dento-digital syndrome</vt:lpstr>
      <vt:lpstr>Description of Lacrimo-Auriculo-Dento-Digital Syndrome(cont.)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5:  Chromosome 5</dc:title>
  <dc:creator>David Swart</dc:creator>
  <cp:lastModifiedBy>David Swart</cp:lastModifiedBy>
  <cp:revision>1</cp:revision>
  <dcterms:modified xsi:type="dcterms:W3CDTF">2015-06-02T18:57:38Z</dcterms:modified>
</cp:coreProperties>
</file>