
<file path=[Content_Types].xml><?xml version="1.0" encoding="utf-8"?>
<Types xmlns="http://schemas.openxmlformats.org/package/2006/content-types">
  <Default Extension="bin" ContentType="audio/unknown"/>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handoutMasterIdLst>
    <p:handoutMasterId r:id="rId52"/>
  </p:handoutMasterIdLst>
  <p:sldIdLst>
    <p:sldId id="256" r:id="rId2"/>
    <p:sldId id="257" r:id="rId3"/>
    <p:sldId id="268" r:id="rId4"/>
    <p:sldId id="258" r:id="rId5"/>
    <p:sldId id="259" r:id="rId6"/>
    <p:sldId id="260" r:id="rId7"/>
    <p:sldId id="261" r:id="rId8"/>
    <p:sldId id="262" r:id="rId9"/>
    <p:sldId id="302" r:id="rId10"/>
    <p:sldId id="264" r:id="rId11"/>
    <p:sldId id="265" r:id="rId12"/>
    <p:sldId id="266" r:id="rId13"/>
    <p:sldId id="267"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303" r:id="rId34"/>
    <p:sldId id="304" r:id="rId35"/>
    <p:sldId id="290" r:id="rId36"/>
    <p:sldId id="291" r:id="rId37"/>
    <p:sldId id="292" r:id="rId38"/>
    <p:sldId id="293" r:id="rId39"/>
    <p:sldId id="294" r:id="rId40"/>
    <p:sldId id="295" r:id="rId41"/>
    <p:sldId id="296" r:id="rId42"/>
    <p:sldId id="297" r:id="rId43"/>
    <p:sldId id="298" r:id="rId44"/>
    <p:sldId id="299" r:id="rId45"/>
    <p:sldId id="300" r:id="rId46"/>
    <p:sldId id="309" r:id="rId47"/>
    <p:sldId id="310" r:id="rId48"/>
    <p:sldId id="305" r:id="rId49"/>
    <p:sldId id="301" r:id="rId50"/>
    <p:sldId id="308" r:id="rId51"/>
  </p:sldIdLst>
  <p:sldSz cx="9144000" cy="6858000" type="screen4x3"/>
  <p:notesSz cx="6858000" cy="9144000"/>
  <p:custShowLst>
    <p:custShow name="c1r1" id="0">
      <p:sldLst>
        <p:sld r:id="rId5"/>
        <p:sld r:id="rId10"/>
      </p:sldLst>
    </p:custShow>
    <p:custShow name="c1r2" id="1">
      <p:sldLst>
        <p:sld r:id="rId6"/>
        <p:sld r:id="rId11"/>
      </p:sldLst>
    </p:custShow>
    <p:custShow name="c1r3" id="2">
      <p:sldLst>
        <p:sld r:id="rId7"/>
        <p:sld r:id="rId12"/>
      </p:sldLst>
    </p:custShow>
    <p:custShow name="c1r4" id="3">
      <p:sldLst>
        <p:sld r:id="rId8"/>
        <p:sld r:id="rId13"/>
      </p:sldLst>
    </p:custShow>
    <p:custShow name="c1r5" id="4">
      <p:sldLst>
        <p:sld r:id="rId9"/>
        <p:sld r:id="rId14"/>
      </p:sldLst>
    </p:custShow>
    <p:custShow name="c2r1" id="5">
      <p:sldLst>
        <p:sld r:id="rId15"/>
        <p:sld r:id="rId20"/>
      </p:sldLst>
    </p:custShow>
    <p:custShow name="c2r2" id="6">
      <p:sldLst>
        <p:sld r:id="rId16"/>
        <p:sld r:id="rId21"/>
      </p:sldLst>
    </p:custShow>
    <p:custShow name="c2r3" id="7">
      <p:sldLst>
        <p:sld r:id="rId17"/>
        <p:sld r:id="rId22"/>
      </p:sldLst>
    </p:custShow>
    <p:custShow name="c2r4" id="8">
      <p:sldLst>
        <p:sld r:id="rId18"/>
        <p:sld r:id="rId23"/>
      </p:sldLst>
    </p:custShow>
    <p:custShow name="c2r5" id="9">
      <p:sldLst>
        <p:sld r:id="rId19"/>
        <p:sld r:id="rId24"/>
      </p:sldLst>
    </p:custShow>
    <p:custShow name="c3r1" id="10">
      <p:sldLst>
        <p:sld r:id="rId25"/>
        <p:sld r:id="rId30"/>
      </p:sldLst>
    </p:custShow>
    <p:custShow name="c3r2" id="11">
      <p:sldLst>
        <p:sld r:id="rId26"/>
        <p:sld r:id="rId31"/>
      </p:sldLst>
    </p:custShow>
    <p:custShow name="c3r3" id="12">
      <p:sldLst>
        <p:sld r:id="rId27"/>
        <p:sld r:id="rId32"/>
      </p:sldLst>
    </p:custShow>
    <p:custShow name="c3r4" id="13">
      <p:sldLst>
        <p:sld r:id="rId28"/>
        <p:sld r:id="rId33"/>
      </p:sldLst>
    </p:custShow>
    <p:custShow name="c3r5" id="14">
      <p:sldLst>
        <p:sld r:id="rId29"/>
        <p:sld r:id="rId34"/>
      </p:sldLst>
    </p:custShow>
    <p:custShow name="c4r1" id="15">
      <p:sldLst>
        <p:sld r:id="rId35"/>
        <p:sld r:id="rId40"/>
      </p:sldLst>
    </p:custShow>
    <p:custShow name="c4r2" id="16">
      <p:sldLst>
        <p:sld r:id="rId36"/>
        <p:sld r:id="rId41"/>
      </p:sldLst>
    </p:custShow>
    <p:custShow name="c4r3" id="17">
      <p:sldLst>
        <p:sld r:id="rId37"/>
        <p:sld r:id="rId42"/>
      </p:sldLst>
    </p:custShow>
    <p:custShow name="c4r4" id="18">
      <p:sldLst>
        <p:sld r:id="rId38"/>
        <p:sld r:id="rId43"/>
      </p:sldLst>
    </p:custShow>
    <p:custShow name="c4r5" id="19">
      <p:sldLst>
        <p:sld r:id="rId39"/>
        <p:sld r:id="rId44"/>
      </p:sldLst>
    </p:custShow>
  </p:custShowLst>
  <p:defaultTextStyle>
    <a:defPPr>
      <a:defRPr lang="en-US"/>
    </a:defPPr>
    <a:lvl1pPr algn="ctr" rtl="0" eaLnBrk="0" fontAlgn="base" hangingPunct="0">
      <a:spcBef>
        <a:spcPct val="0"/>
      </a:spcBef>
      <a:spcAft>
        <a:spcPct val="0"/>
      </a:spcAft>
      <a:defRPr sz="4000" kern="1200">
        <a:solidFill>
          <a:srgbClr val="FFFF00"/>
        </a:solidFill>
        <a:latin typeface="Flareserif821 BT" charset="0"/>
        <a:ea typeface="ＭＳ Ｐゴシック" charset="0"/>
        <a:cs typeface="ＭＳ Ｐゴシック" charset="0"/>
      </a:defRPr>
    </a:lvl1pPr>
    <a:lvl2pPr marL="457200" algn="ctr" rtl="0" eaLnBrk="0" fontAlgn="base" hangingPunct="0">
      <a:spcBef>
        <a:spcPct val="0"/>
      </a:spcBef>
      <a:spcAft>
        <a:spcPct val="0"/>
      </a:spcAft>
      <a:defRPr sz="4000" kern="1200">
        <a:solidFill>
          <a:srgbClr val="FFFF00"/>
        </a:solidFill>
        <a:latin typeface="Flareserif821 BT" charset="0"/>
        <a:ea typeface="ＭＳ Ｐゴシック" charset="0"/>
        <a:cs typeface="ＭＳ Ｐゴシック" charset="0"/>
      </a:defRPr>
    </a:lvl2pPr>
    <a:lvl3pPr marL="914400" algn="ctr" rtl="0" eaLnBrk="0" fontAlgn="base" hangingPunct="0">
      <a:spcBef>
        <a:spcPct val="0"/>
      </a:spcBef>
      <a:spcAft>
        <a:spcPct val="0"/>
      </a:spcAft>
      <a:defRPr sz="4000" kern="1200">
        <a:solidFill>
          <a:srgbClr val="FFFF00"/>
        </a:solidFill>
        <a:latin typeface="Flareserif821 BT" charset="0"/>
        <a:ea typeface="ＭＳ Ｐゴシック" charset="0"/>
        <a:cs typeface="ＭＳ Ｐゴシック" charset="0"/>
      </a:defRPr>
    </a:lvl3pPr>
    <a:lvl4pPr marL="1371600" algn="ctr" rtl="0" eaLnBrk="0" fontAlgn="base" hangingPunct="0">
      <a:spcBef>
        <a:spcPct val="0"/>
      </a:spcBef>
      <a:spcAft>
        <a:spcPct val="0"/>
      </a:spcAft>
      <a:defRPr sz="4000" kern="1200">
        <a:solidFill>
          <a:srgbClr val="FFFF00"/>
        </a:solidFill>
        <a:latin typeface="Flareserif821 BT" charset="0"/>
        <a:ea typeface="ＭＳ Ｐゴシック" charset="0"/>
        <a:cs typeface="ＭＳ Ｐゴシック" charset="0"/>
      </a:defRPr>
    </a:lvl4pPr>
    <a:lvl5pPr marL="1828800" algn="ctr" rtl="0" eaLnBrk="0" fontAlgn="base" hangingPunct="0">
      <a:spcBef>
        <a:spcPct val="0"/>
      </a:spcBef>
      <a:spcAft>
        <a:spcPct val="0"/>
      </a:spcAft>
      <a:defRPr sz="4000" kern="1200">
        <a:solidFill>
          <a:srgbClr val="FFFF00"/>
        </a:solidFill>
        <a:latin typeface="Flareserif821 BT" charset="0"/>
        <a:ea typeface="ＭＳ Ｐゴシック" charset="0"/>
        <a:cs typeface="ＭＳ Ｐゴシック" charset="0"/>
      </a:defRPr>
    </a:lvl5pPr>
    <a:lvl6pPr marL="2286000" algn="l" defTabSz="457200" rtl="0" eaLnBrk="1" latinLnBrk="0" hangingPunct="1">
      <a:defRPr sz="4000" kern="1200">
        <a:solidFill>
          <a:srgbClr val="FFFF00"/>
        </a:solidFill>
        <a:latin typeface="Flareserif821 BT" charset="0"/>
        <a:ea typeface="ＭＳ Ｐゴシック" charset="0"/>
        <a:cs typeface="ＭＳ Ｐゴシック" charset="0"/>
      </a:defRPr>
    </a:lvl6pPr>
    <a:lvl7pPr marL="2743200" algn="l" defTabSz="457200" rtl="0" eaLnBrk="1" latinLnBrk="0" hangingPunct="1">
      <a:defRPr sz="4000" kern="1200">
        <a:solidFill>
          <a:srgbClr val="FFFF00"/>
        </a:solidFill>
        <a:latin typeface="Flareserif821 BT" charset="0"/>
        <a:ea typeface="ＭＳ Ｐゴシック" charset="0"/>
        <a:cs typeface="ＭＳ Ｐゴシック" charset="0"/>
      </a:defRPr>
    </a:lvl7pPr>
    <a:lvl8pPr marL="3200400" algn="l" defTabSz="457200" rtl="0" eaLnBrk="1" latinLnBrk="0" hangingPunct="1">
      <a:defRPr sz="4000" kern="1200">
        <a:solidFill>
          <a:srgbClr val="FFFF00"/>
        </a:solidFill>
        <a:latin typeface="Flareserif821 BT" charset="0"/>
        <a:ea typeface="ＭＳ Ｐゴシック" charset="0"/>
        <a:cs typeface="ＭＳ Ｐゴシック" charset="0"/>
      </a:defRPr>
    </a:lvl8pPr>
    <a:lvl9pPr marL="3657600" algn="l" defTabSz="457200" rtl="0" eaLnBrk="1" latinLnBrk="0" hangingPunct="1">
      <a:defRPr sz="4000" kern="1200">
        <a:solidFill>
          <a:srgbClr val="FFFF00"/>
        </a:solidFill>
        <a:latin typeface="Flareserif821 BT"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847F8"/>
    <a:srgbClr val="0000FF"/>
    <a:srgbClr val="FFFF00"/>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Flareserif821 BT" pitchFamily="34" charset="0"/>
                <a:ea typeface="+mn-ea"/>
                <a:cs typeface="+mn-cs"/>
              </a:defRPr>
            </a:lvl1pPr>
          </a:lstStyle>
          <a:p>
            <a:pPr>
              <a:defRPr/>
            </a:pPr>
            <a:endParaRPr lang="en-US"/>
          </a:p>
        </p:txBody>
      </p:sp>
      <p:sp>
        <p:nvSpPr>
          <p:cNvPr id="5529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Flareserif821 BT" pitchFamily="34" charset="0"/>
                <a:ea typeface="+mn-ea"/>
                <a:cs typeface="+mn-cs"/>
              </a:defRPr>
            </a:lvl1pPr>
          </a:lstStyle>
          <a:p>
            <a:pPr>
              <a:defRPr/>
            </a:pPr>
            <a:endParaRPr lang="en-US"/>
          </a:p>
        </p:txBody>
      </p:sp>
      <p:sp>
        <p:nvSpPr>
          <p:cNvPr id="5530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Flareserif821 BT" pitchFamily="34" charset="0"/>
                <a:ea typeface="+mn-ea"/>
                <a:cs typeface="+mn-cs"/>
              </a:defRPr>
            </a:lvl1pPr>
          </a:lstStyle>
          <a:p>
            <a:pPr>
              <a:defRPr/>
            </a:pPr>
            <a:endParaRPr lang="en-US"/>
          </a:p>
        </p:txBody>
      </p:sp>
      <p:sp>
        <p:nvSpPr>
          <p:cNvPr id="5530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E300AF89-219E-504B-B610-AD1596B75ADB}" type="slidenum">
              <a:rPr lang="en-US"/>
              <a:pPr>
                <a:defRPr/>
              </a:pPr>
              <a:t>‹#›</a:t>
            </a:fld>
            <a:endParaRPr lang="en-US"/>
          </a:p>
        </p:txBody>
      </p:sp>
    </p:spTree>
    <p:extLst>
      <p:ext uri="{BB962C8B-B14F-4D97-AF65-F5344CB8AC3E}">
        <p14:creationId xmlns:p14="http://schemas.microsoft.com/office/powerpoint/2010/main" val="49638415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4D50ECD-1381-8040-B67F-56FC20CDD492}" type="slidenum">
              <a:rPr lang="en-US"/>
              <a:pPr>
                <a:defRPr/>
              </a:pPr>
              <a:t>‹#›</a:t>
            </a:fld>
            <a:endParaRPr lang="en-US"/>
          </a:p>
        </p:txBody>
      </p:sp>
    </p:spTree>
    <p:extLst>
      <p:ext uri="{BB962C8B-B14F-4D97-AF65-F5344CB8AC3E}">
        <p14:creationId xmlns:p14="http://schemas.microsoft.com/office/powerpoint/2010/main" val="111322927"/>
      </p:ext>
    </p:extLst>
  </p:cSld>
  <p:clrMapOvr>
    <a:masterClrMapping/>
  </p:clrMapOvr>
  <p:transition>
    <p:check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403032F-55BA-164F-A2C2-AFFFB3E63C92}" type="slidenum">
              <a:rPr lang="en-US"/>
              <a:pPr>
                <a:defRPr/>
              </a:pPr>
              <a:t>‹#›</a:t>
            </a:fld>
            <a:endParaRPr lang="en-US"/>
          </a:p>
        </p:txBody>
      </p:sp>
    </p:spTree>
    <p:extLst>
      <p:ext uri="{BB962C8B-B14F-4D97-AF65-F5344CB8AC3E}">
        <p14:creationId xmlns:p14="http://schemas.microsoft.com/office/powerpoint/2010/main" val="3580776836"/>
      </p:ext>
    </p:extLst>
  </p:cSld>
  <p:clrMapOvr>
    <a:masterClrMapping/>
  </p:clrMapOvr>
  <p:transition>
    <p:check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FC683C-63ED-B54D-A3FA-0D22FFB30114}" type="slidenum">
              <a:rPr lang="en-US"/>
              <a:pPr>
                <a:defRPr/>
              </a:pPr>
              <a:t>‹#›</a:t>
            </a:fld>
            <a:endParaRPr lang="en-US"/>
          </a:p>
        </p:txBody>
      </p:sp>
    </p:spTree>
    <p:extLst>
      <p:ext uri="{BB962C8B-B14F-4D97-AF65-F5344CB8AC3E}">
        <p14:creationId xmlns:p14="http://schemas.microsoft.com/office/powerpoint/2010/main" val="2474695895"/>
      </p:ext>
    </p:extLst>
  </p:cSld>
  <p:clrMapOvr>
    <a:masterClrMapping/>
  </p:clrMapOvr>
  <p:transition>
    <p:check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B40F288-C084-6E48-B90D-A845653F962A}" type="slidenum">
              <a:rPr lang="en-US"/>
              <a:pPr>
                <a:defRPr/>
              </a:pPr>
              <a:t>‹#›</a:t>
            </a:fld>
            <a:endParaRPr lang="en-US"/>
          </a:p>
        </p:txBody>
      </p:sp>
    </p:spTree>
    <p:extLst>
      <p:ext uri="{BB962C8B-B14F-4D97-AF65-F5344CB8AC3E}">
        <p14:creationId xmlns:p14="http://schemas.microsoft.com/office/powerpoint/2010/main" val="3803820819"/>
      </p:ext>
    </p:extLst>
  </p:cSld>
  <p:clrMapOvr>
    <a:masterClrMapping/>
  </p:clrMapOvr>
  <p:transition>
    <p:check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AC31FC2-5EA7-0B41-B4FD-231AA80C30BC}" type="slidenum">
              <a:rPr lang="en-US"/>
              <a:pPr>
                <a:defRPr/>
              </a:pPr>
              <a:t>‹#›</a:t>
            </a:fld>
            <a:endParaRPr lang="en-US"/>
          </a:p>
        </p:txBody>
      </p:sp>
    </p:spTree>
    <p:extLst>
      <p:ext uri="{BB962C8B-B14F-4D97-AF65-F5344CB8AC3E}">
        <p14:creationId xmlns:p14="http://schemas.microsoft.com/office/powerpoint/2010/main" val="453062164"/>
      </p:ext>
    </p:extLst>
  </p:cSld>
  <p:clrMapOvr>
    <a:masterClrMapping/>
  </p:clrMapOvr>
  <p:transition>
    <p:check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56A9774-EA3C-2543-9F3C-53159E2022A9}" type="slidenum">
              <a:rPr lang="en-US"/>
              <a:pPr>
                <a:defRPr/>
              </a:pPr>
              <a:t>‹#›</a:t>
            </a:fld>
            <a:endParaRPr lang="en-US"/>
          </a:p>
        </p:txBody>
      </p:sp>
    </p:spTree>
    <p:extLst>
      <p:ext uri="{BB962C8B-B14F-4D97-AF65-F5344CB8AC3E}">
        <p14:creationId xmlns:p14="http://schemas.microsoft.com/office/powerpoint/2010/main" val="2424503601"/>
      </p:ext>
    </p:extLst>
  </p:cSld>
  <p:clrMapOvr>
    <a:masterClrMapping/>
  </p:clrMapOvr>
  <p:transition>
    <p:check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F538919-9132-4146-BD1E-3195034DFAF2}" type="slidenum">
              <a:rPr lang="en-US"/>
              <a:pPr>
                <a:defRPr/>
              </a:pPr>
              <a:t>‹#›</a:t>
            </a:fld>
            <a:endParaRPr lang="en-US"/>
          </a:p>
        </p:txBody>
      </p:sp>
    </p:spTree>
    <p:extLst>
      <p:ext uri="{BB962C8B-B14F-4D97-AF65-F5344CB8AC3E}">
        <p14:creationId xmlns:p14="http://schemas.microsoft.com/office/powerpoint/2010/main" val="117947875"/>
      </p:ext>
    </p:extLst>
  </p:cSld>
  <p:clrMapOvr>
    <a:masterClrMapping/>
  </p:clrMapOvr>
  <p:transition>
    <p:check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13D01B7-73E3-8E41-84AA-5B05E9434B11}" type="slidenum">
              <a:rPr lang="en-US"/>
              <a:pPr>
                <a:defRPr/>
              </a:pPr>
              <a:t>‹#›</a:t>
            </a:fld>
            <a:endParaRPr lang="en-US"/>
          </a:p>
        </p:txBody>
      </p:sp>
    </p:spTree>
    <p:extLst>
      <p:ext uri="{BB962C8B-B14F-4D97-AF65-F5344CB8AC3E}">
        <p14:creationId xmlns:p14="http://schemas.microsoft.com/office/powerpoint/2010/main" val="1797291277"/>
      </p:ext>
    </p:extLst>
  </p:cSld>
  <p:clrMapOvr>
    <a:masterClrMapping/>
  </p:clrMapOvr>
  <p:transition>
    <p:check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EA554C3-AB5A-EE4F-8EB5-CC3E9AADAB56}" type="slidenum">
              <a:rPr lang="en-US"/>
              <a:pPr>
                <a:defRPr/>
              </a:pPr>
              <a:t>‹#›</a:t>
            </a:fld>
            <a:endParaRPr lang="en-US"/>
          </a:p>
        </p:txBody>
      </p:sp>
    </p:spTree>
    <p:extLst>
      <p:ext uri="{BB962C8B-B14F-4D97-AF65-F5344CB8AC3E}">
        <p14:creationId xmlns:p14="http://schemas.microsoft.com/office/powerpoint/2010/main" val="1615795254"/>
      </p:ext>
    </p:extLst>
  </p:cSld>
  <p:clrMapOvr>
    <a:masterClrMapping/>
  </p:clrMapOvr>
  <p:transition>
    <p:check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EA4A4EC-F612-E64B-A101-988C7E0F6D4B}" type="slidenum">
              <a:rPr lang="en-US"/>
              <a:pPr>
                <a:defRPr/>
              </a:pPr>
              <a:t>‹#›</a:t>
            </a:fld>
            <a:endParaRPr lang="en-US"/>
          </a:p>
        </p:txBody>
      </p:sp>
    </p:spTree>
    <p:extLst>
      <p:ext uri="{BB962C8B-B14F-4D97-AF65-F5344CB8AC3E}">
        <p14:creationId xmlns:p14="http://schemas.microsoft.com/office/powerpoint/2010/main" val="353528703"/>
      </p:ext>
    </p:extLst>
  </p:cSld>
  <p:clrMapOvr>
    <a:masterClrMapping/>
  </p:clrMapOvr>
  <p:transition>
    <p:check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A3DE349-9AE4-1B42-976A-A0884F87383E}" type="slidenum">
              <a:rPr lang="en-US"/>
              <a:pPr>
                <a:defRPr/>
              </a:pPr>
              <a:t>‹#›</a:t>
            </a:fld>
            <a:endParaRPr lang="en-US"/>
          </a:p>
        </p:txBody>
      </p:sp>
    </p:spTree>
    <p:extLst>
      <p:ext uri="{BB962C8B-B14F-4D97-AF65-F5344CB8AC3E}">
        <p14:creationId xmlns:p14="http://schemas.microsoft.com/office/powerpoint/2010/main" val="1505325809"/>
      </p:ext>
    </p:extLst>
  </p:cSld>
  <p:clrMapOvr>
    <a:masterClrMapping/>
  </p:clrMapOvr>
  <p:transition>
    <p:check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gs>
            <a:gs pos="100000">
              <a:srgbClr val="3366FF"/>
            </a:gs>
          </a:gsLst>
          <a:lin ang="5400000" scaled="1"/>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chemeClr val="tx1"/>
                </a:solidFill>
                <a:latin typeface="Times New Roman" pitchFamily="1" charset="0"/>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Times New Roman" pitchFamily="1" charset="0"/>
                <a:ea typeface="+mn-ea"/>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latin typeface="Times New Roman" charset="0"/>
                <a:cs typeface="+mn-cs"/>
              </a:defRPr>
            </a:lvl1pPr>
          </a:lstStyle>
          <a:p>
            <a:pPr>
              <a:defRPr/>
            </a:pPr>
            <a:fld id="{09A8511B-DE0F-B549-BAF6-77EB4D86C4A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checker/>
  </p:transition>
  <p:txStyles>
    <p:titleStyle>
      <a:lvl1pPr algn="ctr" rtl="0" eaLnBrk="0" fontAlgn="base" hangingPunct="0">
        <a:spcBef>
          <a:spcPct val="0"/>
        </a:spcBef>
        <a:spcAft>
          <a:spcPct val="0"/>
        </a:spcAft>
        <a:defRPr sz="4000">
          <a:solidFill>
            <a:schemeClr val="hlink"/>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hlink"/>
          </a:solidFill>
          <a:latin typeface="Enchanted" pitchFamily="1" charset="0"/>
          <a:ea typeface="ＭＳ Ｐゴシック" charset="0"/>
          <a:cs typeface="ＭＳ Ｐゴシック" charset="0"/>
        </a:defRPr>
      </a:lvl2pPr>
      <a:lvl3pPr algn="ctr" rtl="0" eaLnBrk="0" fontAlgn="base" hangingPunct="0">
        <a:spcBef>
          <a:spcPct val="0"/>
        </a:spcBef>
        <a:spcAft>
          <a:spcPct val="0"/>
        </a:spcAft>
        <a:defRPr sz="4000">
          <a:solidFill>
            <a:schemeClr val="hlink"/>
          </a:solidFill>
          <a:latin typeface="Enchanted" pitchFamily="1" charset="0"/>
          <a:ea typeface="ＭＳ Ｐゴシック" charset="0"/>
          <a:cs typeface="ＭＳ Ｐゴシック" charset="0"/>
        </a:defRPr>
      </a:lvl3pPr>
      <a:lvl4pPr algn="ctr" rtl="0" eaLnBrk="0" fontAlgn="base" hangingPunct="0">
        <a:spcBef>
          <a:spcPct val="0"/>
        </a:spcBef>
        <a:spcAft>
          <a:spcPct val="0"/>
        </a:spcAft>
        <a:defRPr sz="4000">
          <a:solidFill>
            <a:schemeClr val="hlink"/>
          </a:solidFill>
          <a:latin typeface="Enchanted" pitchFamily="1" charset="0"/>
          <a:ea typeface="ＭＳ Ｐゴシック" charset="0"/>
          <a:cs typeface="ＭＳ Ｐゴシック" charset="0"/>
        </a:defRPr>
      </a:lvl4pPr>
      <a:lvl5pPr algn="ctr" rtl="0" eaLnBrk="0" fontAlgn="base" hangingPunct="0">
        <a:spcBef>
          <a:spcPct val="0"/>
        </a:spcBef>
        <a:spcAft>
          <a:spcPct val="0"/>
        </a:spcAft>
        <a:defRPr sz="4000">
          <a:solidFill>
            <a:schemeClr val="hlink"/>
          </a:solidFill>
          <a:latin typeface="Enchanted" pitchFamily="1" charset="0"/>
          <a:ea typeface="ＭＳ Ｐゴシック" charset="0"/>
          <a:cs typeface="ＭＳ Ｐゴシック" charset="0"/>
        </a:defRPr>
      </a:lvl5pPr>
      <a:lvl6pPr marL="457200" algn="ctr" rtl="0" eaLnBrk="0" fontAlgn="base" hangingPunct="0">
        <a:spcBef>
          <a:spcPct val="0"/>
        </a:spcBef>
        <a:spcAft>
          <a:spcPct val="0"/>
        </a:spcAft>
        <a:defRPr sz="4000">
          <a:solidFill>
            <a:schemeClr val="hlink"/>
          </a:solidFill>
          <a:latin typeface="Enchanted" pitchFamily="1" charset="0"/>
        </a:defRPr>
      </a:lvl6pPr>
      <a:lvl7pPr marL="914400" algn="ctr" rtl="0" eaLnBrk="0" fontAlgn="base" hangingPunct="0">
        <a:spcBef>
          <a:spcPct val="0"/>
        </a:spcBef>
        <a:spcAft>
          <a:spcPct val="0"/>
        </a:spcAft>
        <a:defRPr sz="4000">
          <a:solidFill>
            <a:schemeClr val="hlink"/>
          </a:solidFill>
          <a:latin typeface="Enchanted" pitchFamily="1" charset="0"/>
        </a:defRPr>
      </a:lvl7pPr>
      <a:lvl8pPr marL="1371600" algn="ctr" rtl="0" eaLnBrk="0" fontAlgn="base" hangingPunct="0">
        <a:spcBef>
          <a:spcPct val="0"/>
        </a:spcBef>
        <a:spcAft>
          <a:spcPct val="0"/>
        </a:spcAft>
        <a:defRPr sz="4000">
          <a:solidFill>
            <a:schemeClr val="hlink"/>
          </a:solidFill>
          <a:latin typeface="Enchanted" pitchFamily="1" charset="0"/>
        </a:defRPr>
      </a:lvl8pPr>
      <a:lvl9pPr marL="1828800" algn="ctr" rtl="0" eaLnBrk="0" fontAlgn="base" hangingPunct="0">
        <a:spcBef>
          <a:spcPct val="0"/>
        </a:spcBef>
        <a:spcAft>
          <a:spcPct val="0"/>
        </a:spcAft>
        <a:defRPr sz="4000">
          <a:solidFill>
            <a:schemeClr val="hlink"/>
          </a:solidFill>
          <a:latin typeface="Enchanted" pitchFamily="1" charset="0"/>
        </a:defRPr>
      </a:lvl9pPr>
    </p:titleStyle>
    <p:bodyStyle>
      <a:lvl1pPr marL="342900" indent="-342900" algn="ctr" rtl="0" eaLnBrk="0" fontAlgn="base" hangingPunct="0">
        <a:spcBef>
          <a:spcPct val="20000"/>
        </a:spcBef>
        <a:spcAft>
          <a:spcPct val="0"/>
        </a:spcAft>
        <a:defRPr sz="4000">
          <a:solidFill>
            <a:schemeClr val="bg1"/>
          </a:solidFill>
          <a:latin typeface="+mn-lt"/>
          <a:ea typeface="ＭＳ Ｐゴシック" charset="0"/>
          <a:cs typeface="ＭＳ Ｐゴシック" charset="0"/>
        </a:defRPr>
      </a:lvl1pPr>
      <a:lvl2pPr marL="742950" indent="-285750" algn="ctr" rtl="0" eaLnBrk="0" fontAlgn="base" hangingPunct="0">
        <a:spcBef>
          <a:spcPct val="20000"/>
        </a:spcBef>
        <a:spcAft>
          <a:spcPct val="0"/>
        </a:spcAft>
        <a:defRPr sz="3200">
          <a:solidFill>
            <a:schemeClr val="bg1"/>
          </a:solidFill>
          <a:latin typeface="+mn-lt"/>
          <a:ea typeface="ＭＳ Ｐゴシック" charset="0"/>
        </a:defRPr>
      </a:lvl2pPr>
      <a:lvl3pPr marL="1143000" indent="-228600" algn="ctr" rtl="0" eaLnBrk="0" fontAlgn="base" hangingPunct="0">
        <a:spcBef>
          <a:spcPct val="20000"/>
        </a:spcBef>
        <a:spcAft>
          <a:spcPct val="0"/>
        </a:spcAft>
        <a:defRPr sz="2800">
          <a:solidFill>
            <a:schemeClr val="bg1"/>
          </a:solidFill>
          <a:latin typeface="+mn-lt"/>
          <a:ea typeface="ＭＳ Ｐゴシック" charset="0"/>
        </a:defRPr>
      </a:lvl3pPr>
      <a:lvl4pPr marL="1600200" indent="-228600" algn="ctr" rtl="0" eaLnBrk="0" fontAlgn="base" hangingPunct="0">
        <a:spcBef>
          <a:spcPct val="20000"/>
        </a:spcBef>
        <a:spcAft>
          <a:spcPct val="0"/>
        </a:spcAft>
        <a:defRPr sz="2400">
          <a:solidFill>
            <a:schemeClr val="bg1"/>
          </a:solidFill>
          <a:latin typeface="+mn-lt"/>
          <a:ea typeface="ＭＳ Ｐゴシック" charset="0"/>
        </a:defRPr>
      </a:lvl4pPr>
      <a:lvl5pPr marL="2057400" indent="-228600" algn="ctr" rtl="0" eaLnBrk="0" fontAlgn="base" hangingPunct="0">
        <a:spcBef>
          <a:spcPct val="20000"/>
        </a:spcBef>
        <a:spcAft>
          <a:spcPct val="0"/>
        </a:spcAft>
        <a:defRPr sz="2400">
          <a:solidFill>
            <a:schemeClr val="bg1"/>
          </a:solidFill>
          <a:latin typeface="+mn-lt"/>
          <a:ea typeface="ＭＳ Ｐゴシック" charset="0"/>
        </a:defRPr>
      </a:lvl5pPr>
      <a:lvl6pPr marL="2514600" indent="-228600" algn="ctr" rtl="0" eaLnBrk="0" fontAlgn="base" hangingPunct="0">
        <a:spcBef>
          <a:spcPct val="20000"/>
        </a:spcBef>
        <a:spcAft>
          <a:spcPct val="0"/>
        </a:spcAft>
        <a:defRPr sz="2400">
          <a:solidFill>
            <a:schemeClr val="bg1"/>
          </a:solidFill>
          <a:latin typeface="+mn-lt"/>
        </a:defRPr>
      </a:lvl6pPr>
      <a:lvl7pPr marL="2971800" indent="-228600" algn="ctr" rtl="0" eaLnBrk="0" fontAlgn="base" hangingPunct="0">
        <a:spcBef>
          <a:spcPct val="20000"/>
        </a:spcBef>
        <a:spcAft>
          <a:spcPct val="0"/>
        </a:spcAft>
        <a:defRPr sz="2400">
          <a:solidFill>
            <a:schemeClr val="bg1"/>
          </a:solidFill>
          <a:latin typeface="+mn-lt"/>
        </a:defRPr>
      </a:lvl7pPr>
      <a:lvl8pPr marL="3429000" indent="-228600" algn="ctr" rtl="0" eaLnBrk="0" fontAlgn="base" hangingPunct="0">
        <a:spcBef>
          <a:spcPct val="20000"/>
        </a:spcBef>
        <a:spcAft>
          <a:spcPct val="0"/>
        </a:spcAft>
        <a:defRPr sz="2400">
          <a:solidFill>
            <a:schemeClr val="bg1"/>
          </a:solidFill>
          <a:latin typeface="+mn-lt"/>
        </a:defRPr>
      </a:lvl8pPr>
      <a:lvl9pPr marL="3886200" indent="-228600" algn="ctr" rtl="0" eaLnBrk="0" fontAlgn="base" hangingPunct="0">
        <a:spcBef>
          <a:spcPct val="20000"/>
        </a:spcBef>
        <a:spcAft>
          <a:spcPct val="0"/>
        </a:spcAft>
        <a:defRPr sz="24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bin"/><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2.bin"/><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audio" Target="../media/audio3.bin"/><Relationship Id="rId2" Type="http://schemas.openxmlformats.org/officeDocument/2006/relationships/slide" Target="slide16.xml"/><Relationship Id="rId1" Type="http://schemas.openxmlformats.org/officeDocument/2006/relationships/slideLayout" Target="../slideLayouts/slideLayout7.xml"/><Relationship Id="rId6" Type="http://schemas.openxmlformats.org/officeDocument/2006/relationships/slide" Target="slide44.xml"/><Relationship Id="rId5" Type="http://schemas.openxmlformats.org/officeDocument/2006/relationships/slide" Target="slide24.xml"/><Relationship Id="rId4" Type="http://schemas.openxmlformats.org/officeDocument/2006/relationships/slide" Target="slide1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audio" Target="../media/audio3.bin"/><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jeopardyhead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593" y="1828800"/>
            <a:ext cx="7480527" cy="2286000"/>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8" name="8A003AC6.WAV">
            <a:hlinkClick r:id="" action="ppaction://media"/>
          </p:cNvPr>
          <p:cNvPicPr>
            <a:picLocks noRot="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6800" y="7162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447800" y="4648200"/>
            <a:ext cx="6248400" cy="707886"/>
          </a:xfrm>
          <a:prstGeom prst="rect">
            <a:avLst/>
          </a:prstGeom>
          <a:noFill/>
        </p:spPr>
        <p:txBody>
          <a:bodyPr wrap="square" rtlCol="0">
            <a:spAutoFit/>
          </a:bodyPr>
          <a:lstStyle/>
          <a:p>
            <a:r>
              <a:rPr lang="en-US" dirty="0" smtClean="0"/>
              <a:t>Biology Special Episode</a:t>
            </a:r>
            <a:endParaRPr lang="en-US" dirty="0"/>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nodeType="clickEffect">
                                  <p:stCondLst>
                                    <p:cond delay="0"/>
                                  </p:stCondLst>
                                  <p:childTnLst>
                                    <p:set>
                                      <p:cBhvr>
                                        <p:cTn id="6" dur="1" fill="hold">
                                          <p:stCondLst>
                                            <p:cond delay="0"/>
                                          </p:stCondLst>
                                        </p:cTn>
                                        <p:tgtEl>
                                          <p:spTgt spid="2056"/>
                                        </p:tgtEl>
                                        <p:attrNameLst>
                                          <p:attrName>style.visibility</p:attrName>
                                        </p:attrNameLst>
                                      </p:cBhvr>
                                      <p:to>
                                        <p:strVal val="visible"/>
                                      </p:to>
                                    </p:set>
                                    <p:animEffect transition="in" filter="checkerboard(down)">
                                      <p:cBhvr>
                                        <p:cTn id="7" dur="500"/>
                                        <p:tgtEl>
                                          <p:spTgt spid="2056"/>
                                        </p:tgtEl>
                                      </p:cBhvr>
                                    </p:animEffect>
                                  </p:childTnLst>
                                  <p:subTnLst>
                                    <p:audio>
                                      <p:cMediaNode>
                                        <p:cTn display="0" masterRel="sameClick">
                                          <p:stCondLst>
                                            <p:cond evt="begin" delay="0">
                                              <p:tn val="5"/>
                                            </p:cond>
                                          </p:stCondLst>
                                          <p:endCondLst>
                                            <p:cond evt="onStopAudio" delay="0">
                                              <p:tgtEl>
                                                <p:sldTgt/>
                                              </p:tgtEl>
                                            </p:cond>
                                          </p:endCondLst>
                                        </p:cTn>
                                        <p:tgtEl>
                                          <p:sndTgt r:embed="rId2" name="intro-short.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9"/>
          <p:cNvSpPr txBox="1">
            <a:spLocks noChangeArrowheads="1"/>
          </p:cNvSpPr>
          <p:nvPr/>
        </p:nvSpPr>
        <p:spPr bwMode="auto">
          <a:xfrm>
            <a:off x="611188" y="1598613"/>
            <a:ext cx="1751012"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dirty="0">
                <a:latin typeface="Enchanted" charset="0"/>
              </a:rPr>
              <a:t>$200</a:t>
            </a:r>
          </a:p>
        </p:txBody>
      </p:sp>
      <p:sp>
        <p:nvSpPr>
          <p:cNvPr id="15362" name="Text Box 10"/>
          <p:cNvSpPr txBox="1">
            <a:spLocks noChangeArrowheads="1"/>
          </p:cNvSpPr>
          <p:nvPr/>
        </p:nvSpPr>
        <p:spPr bwMode="auto">
          <a:xfrm>
            <a:off x="609600" y="25908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rPr>
              <a:t>$400</a:t>
            </a:r>
          </a:p>
        </p:txBody>
      </p:sp>
      <p:sp>
        <p:nvSpPr>
          <p:cNvPr id="15363" name="Text Box 11"/>
          <p:cNvSpPr txBox="1">
            <a:spLocks noChangeArrowheads="1"/>
          </p:cNvSpPr>
          <p:nvPr/>
        </p:nvSpPr>
        <p:spPr bwMode="auto">
          <a:xfrm>
            <a:off x="609600" y="35814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rPr>
              <a:t>$600</a:t>
            </a:r>
          </a:p>
        </p:txBody>
      </p:sp>
      <p:sp>
        <p:nvSpPr>
          <p:cNvPr id="15364" name="Text Box 12"/>
          <p:cNvSpPr txBox="1">
            <a:spLocks noChangeArrowheads="1"/>
          </p:cNvSpPr>
          <p:nvPr/>
        </p:nvSpPr>
        <p:spPr bwMode="auto">
          <a:xfrm>
            <a:off x="609600" y="46482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rPr>
              <a:t>$800</a:t>
            </a:r>
          </a:p>
        </p:txBody>
      </p:sp>
      <p:sp>
        <p:nvSpPr>
          <p:cNvPr id="15365" name="Text Box 13"/>
          <p:cNvSpPr txBox="1">
            <a:spLocks noChangeArrowheads="1"/>
          </p:cNvSpPr>
          <p:nvPr/>
        </p:nvSpPr>
        <p:spPr bwMode="auto">
          <a:xfrm>
            <a:off x="609600" y="56388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rPr>
              <a:t>$1000</a:t>
            </a:r>
          </a:p>
        </p:txBody>
      </p:sp>
      <p:sp>
        <p:nvSpPr>
          <p:cNvPr id="15366" name="Text Box 14"/>
          <p:cNvSpPr txBox="1">
            <a:spLocks noChangeArrowheads="1"/>
          </p:cNvSpPr>
          <p:nvPr/>
        </p:nvSpPr>
        <p:spPr bwMode="auto">
          <a:xfrm>
            <a:off x="2744788" y="1598613"/>
            <a:ext cx="1751012"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rPr>
              <a:t>$200</a:t>
            </a:r>
          </a:p>
        </p:txBody>
      </p:sp>
      <p:sp>
        <p:nvSpPr>
          <p:cNvPr id="15367" name="Text Box 15"/>
          <p:cNvSpPr txBox="1">
            <a:spLocks noChangeArrowheads="1"/>
          </p:cNvSpPr>
          <p:nvPr/>
        </p:nvSpPr>
        <p:spPr bwMode="auto">
          <a:xfrm>
            <a:off x="2743200" y="25908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rPr>
              <a:t>$400</a:t>
            </a:r>
          </a:p>
        </p:txBody>
      </p:sp>
      <p:sp>
        <p:nvSpPr>
          <p:cNvPr id="15368" name="Text Box 16"/>
          <p:cNvSpPr txBox="1">
            <a:spLocks noChangeArrowheads="1"/>
          </p:cNvSpPr>
          <p:nvPr/>
        </p:nvSpPr>
        <p:spPr bwMode="auto">
          <a:xfrm>
            <a:off x="2743200" y="35814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rPr>
              <a:t>$600</a:t>
            </a:r>
          </a:p>
        </p:txBody>
      </p:sp>
      <p:sp>
        <p:nvSpPr>
          <p:cNvPr id="15369" name="Text Box 17"/>
          <p:cNvSpPr txBox="1">
            <a:spLocks noChangeArrowheads="1"/>
          </p:cNvSpPr>
          <p:nvPr/>
        </p:nvSpPr>
        <p:spPr bwMode="auto">
          <a:xfrm>
            <a:off x="2743200" y="46482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rPr>
              <a:t>$800</a:t>
            </a:r>
          </a:p>
        </p:txBody>
      </p:sp>
      <p:sp>
        <p:nvSpPr>
          <p:cNvPr id="15370" name="Text Box 18"/>
          <p:cNvSpPr txBox="1">
            <a:spLocks noChangeArrowheads="1"/>
          </p:cNvSpPr>
          <p:nvPr/>
        </p:nvSpPr>
        <p:spPr bwMode="auto">
          <a:xfrm>
            <a:off x="2743200" y="56388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rPr>
              <a:t>$1000</a:t>
            </a:r>
          </a:p>
        </p:txBody>
      </p:sp>
      <p:sp>
        <p:nvSpPr>
          <p:cNvPr id="15371" name="Text Box 19"/>
          <p:cNvSpPr txBox="1">
            <a:spLocks noChangeArrowheads="1"/>
          </p:cNvSpPr>
          <p:nvPr/>
        </p:nvSpPr>
        <p:spPr bwMode="auto">
          <a:xfrm>
            <a:off x="4878388" y="1598613"/>
            <a:ext cx="1751012"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rPr>
              <a:t>$200</a:t>
            </a:r>
          </a:p>
        </p:txBody>
      </p:sp>
      <p:sp>
        <p:nvSpPr>
          <p:cNvPr id="15372" name="Text Box 20"/>
          <p:cNvSpPr txBox="1">
            <a:spLocks noChangeArrowheads="1"/>
          </p:cNvSpPr>
          <p:nvPr/>
        </p:nvSpPr>
        <p:spPr bwMode="auto">
          <a:xfrm>
            <a:off x="4876800" y="25908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rPr>
              <a:t>$400</a:t>
            </a:r>
          </a:p>
        </p:txBody>
      </p:sp>
      <p:sp>
        <p:nvSpPr>
          <p:cNvPr id="15373" name="Text Box 21"/>
          <p:cNvSpPr txBox="1">
            <a:spLocks noChangeArrowheads="1"/>
          </p:cNvSpPr>
          <p:nvPr/>
        </p:nvSpPr>
        <p:spPr bwMode="auto">
          <a:xfrm>
            <a:off x="4876800" y="35814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rPr>
              <a:t>$600</a:t>
            </a:r>
          </a:p>
        </p:txBody>
      </p:sp>
      <p:sp>
        <p:nvSpPr>
          <p:cNvPr id="15374" name="Text Box 22"/>
          <p:cNvSpPr txBox="1">
            <a:spLocks noChangeArrowheads="1"/>
          </p:cNvSpPr>
          <p:nvPr/>
        </p:nvSpPr>
        <p:spPr bwMode="auto">
          <a:xfrm>
            <a:off x="4876800" y="46482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rPr>
              <a:t>$800</a:t>
            </a:r>
          </a:p>
        </p:txBody>
      </p:sp>
      <p:sp>
        <p:nvSpPr>
          <p:cNvPr id="15375" name="Text Box 23"/>
          <p:cNvSpPr txBox="1">
            <a:spLocks noChangeArrowheads="1"/>
          </p:cNvSpPr>
          <p:nvPr/>
        </p:nvSpPr>
        <p:spPr bwMode="auto">
          <a:xfrm>
            <a:off x="4876800" y="56388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rPr>
              <a:t>$1000</a:t>
            </a:r>
          </a:p>
        </p:txBody>
      </p:sp>
      <p:sp>
        <p:nvSpPr>
          <p:cNvPr id="15376" name="Text Box 24"/>
          <p:cNvSpPr txBox="1">
            <a:spLocks noChangeArrowheads="1"/>
          </p:cNvSpPr>
          <p:nvPr/>
        </p:nvSpPr>
        <p:spPr bwMode="auto">
          <a:xfrm>
            <a:off x="7011988" y="1598613"/>
            <a:ext cx="1751012"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rPr>
              <a:t>$200</a:t>
            </a:r>
          </a:p>
        </p:txBody>
      </p:sp>
      <p:sp>
        <p:nvSpPr>
          <p:cNvPr id="15377" name="Text Box 25"/>
          <p:cNvSpPr txBox="1">
            <a:spLocks noChangeArrowheads="1"/>
          </p:cNvSpPr>
          <p:nvPr/>
        </p:nvSpPr>
        <p:spPr bwMode="auto">
          <a:xfrm>
            <a:off x="7010400" y="25908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rPr>
              <a:t>$400</a:t>
            </a:r>
          </a:p>
        </p:txBody>
      </p:sp>
      <p:sp>
        <p:nvSpPr>
          <p:cNvPr id="15378" name="Text Box 26"/>
          <p:cNvSpPr txBox="1">
            <a:spLocks noChangeArrowheads="1"/>
          </p:cNvSpPr>
          <p:nvPr/>
        </p:nvSpPr>
        <p:spPr bwMode="auto">
          <a:xfrm>
            <a:off x="7010400" y="35814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rPr>
              <a:t>$600</a:t>
            </a:r>
          </a:p>
        </p:txBody>
      </p:sp>
      <p:sp>
        <p:nvSpPr>
          <p:cNvPr id="15379" name="Text Box 27"/>
          <p:cNvSpPr txBox="1">
            <a:spLocks noChangeArrowheads="1"/>
          </p:cNvSpPr>
          <p:nvPr/>
        </p:nvSpPr>
        <p:spPr bwMode="auto">
          <a:xfrm>
            <a:off x="7010400" y="46482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rPr>
              <a:t>$800</a:t>
            </a:r>
          </a:p>
        </p:txBody>
      </p:sp>
      <p:sp>
        <p:nvSpPr>
          <p:cNvPr id="15380" name="Text Box 28"/>
          <p:cNvSpPr txBox="1">
            <a:spLocks noChangeArrowheads="1"/>
          </p:cNvSpPr>
          <p:nvPr/>
        </p:nvSpPr>
        <p:spPr bwMode="auto">
          <a:xfrm>
            <a:off x="7010400" y="56388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rPr>
              <a:t>$1000</a:t>
            </a:r>
          </a:p>
        </p:txBody>
      </p:sp>
      <p:pic>
        <p:nvPicPr>
          <p:cNvPr id="15381" name="AC0A34BA.WAV">
            <a:hlinkClick r:id="" action="ppaction://media"/>
          </p:cNvPr>
          <p:cNvPicPr>
            <a:picLocks noRot="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810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06" name="Text Box 34"/>
          <p:cNvSpPr txBox="1">
            <a:spLocks noChangeArrowheads="1"/>
          </p:cNvSpPr>
          <p:nvPr/>
        </p:nvSpPr>
        <p:spPr bwMode="auto">
          <a:xfrm>
            <a:off x="609600" y="304800"/>
            <a:ext cx="1752600" cy="707886"/>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000" dirty="0" smtClean="0">
                <a:latin typeface="Enchanted" charset="0"/>
              </a:rPr>
              <a:t>Cellular Organization</a:t>
            </a:r>
            <a:endParaRPr lang="en-US" sz="2000" dirty="0">
              <a:latin typeface="Enchanted" charset="0"/>
            </a:endParaRPr>
          </a:p>
        </p:txBody>
      </p:sp>
      <p:sp>
        <p:nvSpPr>
          <p:cNvPr id="3107" name="Text Box 35"/>
          <p:cNvSpPr txBox="1">
            <a:spLocks noChangeArrowheads="1"/>
          </p:cNvSpPr>
          <p:nvPr/>
        </p:nvSpPr>
        <p:spPr bwMode="auto">
          <a:xfrm>
            <a:off x="2743200" y="304800"/>
            <a:ext cx="1828800" cy="40011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000" dirty="0" smtClean="0">
                <a:latin typeface="Enchanted" charset="0"/>
              </a:rPr>
              <a:t>Genetics</a:t>
            </a:r>
            <a:endParaRPr lang="en-US" sz="2000" dirty="0">
              <a:latin typeface="Enchanted" charset="0"/>
            </a:endParaRPr>
          </a:p>
        </p:txBody>
      </p:sp>
      <p:sp>
        <p:nvSpPr>
          <p:cNvPr id="3108" name="Text Box 36"/>
          <p:cNvSpPr txBox="1">
            <a:spLocks noChangeArrowheads="1"/>
          </p:cNvSpPr>
          <p:nvPr/>
        </p:nvSpPr>
        <p:spPr bwMode="auto">
          <a:xfrm>
            <a:off x="4876800" y="304800"/>
            <a:ext cx="1752600" cy="707886"/>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000" dirty="0" smtClean="0">
                <a:latin typeface="Enchanted" charset="0"/>
              </a:rPr>
              <a:t>Energy &amp; Matter</a:t>
            </a:r>
            <a:endParaRPr lang="en-US" sz="2000" dirty="0">
              <a:latin typeface="Enchanted" charset="0"/>
            </a:endParaRPr>
          </a:p>
        </p:txBody>
      </p:sp>
      <p:sp>
        <p:nvSpPr>
          <p:cNvPr id="3109" name="Text Box 37"/>
          <p:cNvSpPr txBox="1">
            <a:spLocks noChangeArrowheads="1"/>
          </p:cNvSpPr>
          <p:nvPr/>
        </p:nvSpPr>
        <p:spPr bwMode="auto">
          <a:xfrm>
            <a:off x="6934200" y="304800"/>
            <a:ext cx="1752600" cy="707886"/>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000" dirty="0" smtClean="0">
                <a:latin typeface="Enchanted" charset="0"/>
              </a:rPr>
              <a:t>Systems Biology</a:t>
            </a:r>
            <a:endParaRPr lang="en-US" sz="2000" dirty="0">
              <a:latin typeface="Enchanted" charset="0"/>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06"/>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Chimes"/>
                                        </p:tgtEl>
                                      </p:cMediaNode>
                                    </p:audio>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07"/>
                                        </p:tgtEl>
                                        <p:attrNameLst>
                                          <p:attrName>style.visibility</p:attrName>
                                        </p:attrNameLst>
                                      </p:cBhvr>
                                      <p:to>
                                        <p:strVal val="visible"/>
                                      </p:to>
                                    </p:set>
                                  </p:childTnLst>
                                  <p:subTnLst>
                                    <p:audio>
                                      <p:cMediaNode>
                                        <p:cTn display="0" masterRel="sameClick">
                                          <p:stCondLst>
                                            <p:cond evt="begin" delay="0">
                                              <p:tn val="9"/>
                                            </p:cond>
                                          </p:stCondLst>
                                          <p:endCondLst>
                                            <p:cond evt="onStopAudio" delay="0">
                                              <p:tgtEl>
                                                <p:sldTgt/>
                                              </p:tgtEl>
                                            </p:cond>
                                          </p:endCondLst>
                                        </p:cTn>
                                        <p:tgtEl>
                                          <p:sndTgt r:embed="rId2" name="Chimes"/>
                                        </p:tgtEl>
                                      </p:cMediaNode>
                                    </p:audio>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08"/>
                                        </p:tgtEl>
                                        <p:attrNameLst>
                                          <p:attrName>style.visibility</p:attrName>
                                        </p:attrNameLst>
                                      </p:cBhvr>
                                      <p:to>
                                        <p:strVal val="visible"/>
                                      </p:to>
                                    </p:set>
                                  </p:childTnLst>
                                  <p:subTnLst>
                                    <p:audio>
                                      <p:cMediaNode>
                                        <p:cTn display="0" masterRel="sameClick">
                                          <p:stCondLst>
                                            <p:cond evt="begin" delay="0">
                                              <p:tn val="13"/>
                                            </p:cond>
                                          </p:stCondLst>
                                          <p:endCondLst>
                                            <p:cond evt="onStopAudio" delay="0">
                                              <p:tgtEl>
                                                <p:sldTgt/>
                                              </p:tgtEl>
                                            </p:cond>
                                          </p:endCondLst>
                                        </p:cTn>
                                        <p:tgtEl>
                                          <p:sndTgt r:embed="rId2" name="Chimes"/>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09"/>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2" name="Chimes"/>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6" grpId="0" animBg="1"/>
      <p:bldP spid="3107" grpId="0" animBg="1"/>
      <p:bldP spid="3108" grpId="0" animBg="1"/>
      <p:bldP spid="310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2"/>
          <p:cNvSpPr txBox="1">
            <a:spLocks noChangeArrowheads="1"/>
          </p:cNvSpPr>
          <p:nvPr/>
        </p:nvSpPr>
        <p:spPr bwMode="auto">
          <a:xfrm>
            <a:off x="609600" y="304800"/>
            <a:ext cx="1752600" cy="707886"/>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000" dirty="0" smtClean="0">
                <a:latin typeface="Enchanted" charset="0"/>
              </a:rPr>
              <a:t>Cellular Organization</a:t>
            </a:r>
            <a:endParaRPr lang="en-US" sz="2000" dirty="0">
              <a:latin typeface="Enchanted" charset="0"/>
            </a:endParaRPr>
          </a:p>
        </p:txBody>
      </p:sp>
      <p:sp>
        <p:nvSpPr>
          <p:cNvPr id="16386" name="Text Box 3"/>
          <p:cNvSpPr txBox="1">
            <a:spLocks noChangeArrowheads="1"/>
          </p:cNvSpPr>
          <p:nvPr/>
        </p:nvSpPr>
        <p:spPr bwMode="auto">
          <a:xfrm>
            <a:off x="2743200" y="304800"/>
            <a:ext cx="1828800" cy="40011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000" dirty="0" smtClean="0">
                <a:latin typeface="Enchanted" charset="0"/>
              </a:rPr>
              <a:t>Genetics</a:t>
            </a:r>
            <a:endParaRPr lang="en-US" sz="2000" dirty="0">
              <a:latin typeface="Enchanted" charset="0"/>
            </a:endParaRPr>
          </a:p>
        </p:txBody>
      </p:sp>
      <p:sp>
        <p:nvSpPr>
          <p:cNvPr id="16387" name="Text Box 4"/>
          <p:cNvSpPr txBox="1">
            <a:spLocks noChangeArrowheads="1"/>
          </p:cNvSpPr>
          <p:nvPr/>
        </p:nvSpPr>
        <p:spPr bwMode="auto">
          <a:xfrm>
            <a:off x="4876800" y="304800"/>
            <a:ext cx="1752600" cy="707886"/>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000" dirty="0" smtClean="0">
                <a:latin typeface="Enchanted" charset="0"/>
              </a:rPr>
              <a:t>Energy &amp; Matter</a:t>
            </a:r>
            <a:endParaRPr lang="en-US" sz="2000" dirty="0">
              <a:latin typeface="Enchanted" charset="0"/>
            </a:endParaRPr>
          </a:p>
        </p:txBody>
      </p:sp>
      <p:sp>
        <p:nvSpPr>
          <p:cNvPr id="16388" name="Text Box 5"/>
          <p:cNvSpPr txBox="1">
            <a:spLocks noChangeArrowheads="1"/>
          </p:cNvSpPr>
          <p:nvPr/>
        </p:nvSpPr>
        <p:spPr bwMode="auto">
          <a:xfrm>
            <a:off x="6934200" y="304800"/>
            <a:ext cx="1752600" cy="707886"/>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000" dirty="0" smtClean="0">
                <a:latin typeface="Enchanted" charset="0"/>
              </a:rPr>
              <a:t>Systems Biology</a:t>
            </a:r>
            <a:endParaRPr lang="en-US" sz="2000" dirty="0">
              <a:latin typeface="Enchanted" charset="0"/>
            </a:endParaRPr>
          </a:p>
        </p:txBody>
      </p:sp>
      <p:sp>
        <p:nvSpPr>
          <p:cNvPr id="16389" name="Text Box 6">
            <a:hlinkClick r:id="" action="ppaction://noaction"/>
          </p:cNvPr>
          <p:cNvSpPr txBox="1">
            <a:spLocks noChangeArrowheads="1"/>
          </p:cNvSpPr>
          <p:nvPr/>
        </p:nvSpPr>
        <p:spPr bwMode="auto">
          <a:xfrm>
            <a:off x="609600" y="16002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0&amp;return=true"/>
              </a:rPr>
              <a:t>$200</a:t>
            </a:r>
            <a:endParaRPr lang="en-US" sz="2400">
              <a:latin typeface="Enchanted" charset="0"/>
            </a:endParaRPr>
          </a:p>
        </p:txBody>
      </p:sp>
      <p:sp>
        <p:nvSpPr>
          <p:cNvPr id="16390" name="Text Box 7"/>
          <p:cNvSpPr txBox="1">
            <a:spLocks noChangeArrowheads="1"/>
          </p:cNvSpPr>
          <p:nvPr/>
        </p:nvSpPr>
        <p:spPr bwMode="auto">
          <a:xfrm>
            <a:off x="609600" y="25908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1&amp;return=true"/>
              </a:rPr>
              <a:t>$400</a:t>
            </a:r>
            <a:endParaRPr lang="en-US" sz="2400">
              <a:latin typeface="Enchanted" charset="0"/>
            </a:endParaRPr>
          </a:p>
        </p:txBody>
      </p:sp>
      <p:sp>
        <p:nvSpPr>
          <p:cNvPr id="16391" name="Text Box 8"/>
          <p:cNvSpPr txBox="1">
            <a:spLocks noChangeArrowheads="1"/>
          </p:cNvSpPr>
          <p:nvPr/>
        </p:nvSpPr>
        <p:spPr bwMode="auto">
          <a:xfrm>
            <a:off x="609600" y="35814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2&amp;return=true"/>
              </a:rPr>
              <a:t>$600</a:t>
            </a:r>
            <a:endParaRPr lang="en-US" sz="2400">
              <a:latin typeface="Enchanted" charset="0"/>
            </a:endParaRPr>
          </a:p>
        </p:txBody>
      </p:sp>
      <p:sp>
        <p:nvSpPr>
          <p:cNvPr id="16392" name="Text Box 9"/>
          <p:cNvSpPr txBox="1">
            <a:spLocks noChangeArrowheads="1"/>
          </p:cNvSpPr>
          <p:nvPr/>
        </p:nvSpPr>
        <p:spPr bwMode="auto">
          <a:xfrm>
            <a:off x="609600" y="46482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3&amp;return=true"/>
              </a:rPr>
              <a:t>$800</a:t>
            </a:r>
            <a:endParaRPr lang="en-US" sz="2400">
              <a:latin typeface="Enchanted" charset="0"/>
            </a:endParaRPr>
          </a:p>
        </p:txBody>
      </p:sp>
      <p:sp>
        <p:nvSpPr>
          <p:cNvPr id="16393" name="Text Box 10"/>
          <p:cNvSpPr txBox="1">
            <a:spLocks noChangeArrowheads="1"/>
          </p:cNvSpPr>
          <p:nvPr/>
        </p:nvSpPr>
        <p:spPr bwMode="auto">
          <a:xfrm>
            <a:off x="609600" y="56388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4&amp;return=true"/>
              </a:rPr>
              <a:t>$1000</a:t>
            </a:r>
            <a:endParaRPr lang="en-US" sz="2400">
              <a:latin typeface="Enchanted" charset="0"/>
            </a:endParaRPr>
          </a:p>
        </p:txBody>
      </p:sp>
      <p:sp>
        <p:nvSpPr>
          <p:cNvPr id="16394" name="Text Box 11"/>
          <p:cNvSpPr txBox="1">
            <a:spLocks noChangeArrowheads="1"/>
          </p:cNvSpPr>
          <p:nvPr/>
        </p:nvSpPr>
        <p:spPr bwMode="auto">
          <a:xfrm>
            <a:off x="2744788" y="1598613"/>
            <a:ext cx="1751012"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5&amp;return=true"/>
              </a:rPr>
              <a:t>$200</a:t>
            </a:r>
            <a:endParaRPr lang="en-US" sz="2400">
              <a:latin typeface="Enchanted" charset="0"/>
            </a:endParaRPr>
          </a:p>
        </p:txBody>
      </p:sp>
      <p:sp>
        <p:nvSpPr>
          <p:cNvPr id="16395" name="Text Box 12"/>
          <p:cNvSpPr txBox="1">
            <a:spLocks noChangeArrowheads="1"/>
          </p:cNvSpPr>
          <p:nvPr/>
        </p:nvSpPr>
        <p:spPr bwMode="auto">
          <a:xfrm>
            <a:off x="2743200" y="25908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6&amp;return=true"/>
              </a:rPr>
              <a:t>$400</a:t>
            </a:r>
            <a:endParaRPr lang="en-US" sz="2400">
              <a:latin typeface="Enchanted" charset="0"/>
            </a:endParaRPr>
          </a:p>
        </p:txBody>
      </p:sp>
      <p:sp>
        <p:nvSpPr>
          <p:cNvPr id="16396" name="Text Box 13">
            <a:hlinkClick r:id="rId2" action="ppaction://hlinksldjump"/>
          </p:cNvPr>
          <p:cNvSpPr txBox="1">
            <a:spLocks noChangeArrowheads="1"/>
          </p:cNvSpPr>
          <p:nvPr/>
        </p:nvSpPr>
        <p:spPr bwMode="auto">
          <a:xfrm>
            <a:off x="2743200" y="35814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7&amp;return=true"/>
              </a:rPr>
              <a:t>$600</a:t>
            </a:r>
            <a:endParaRPr lang="en-US" sz="2400">
              <a:latin typeface="Enchanted" charset="0"/>
            </a:endParaRPr>
          </a:p>
        </p:txBody>
      </p:sp>
      <p:sp>
        <p:nvSpPr>
          <p:cNvPr id="16397" name="Text Box 14">
            <a:hlinkClick r:id="rId3" action="ppaction://hlinksldjump"/>
          </p:cNvPr>
          <p:cNvSpPr txBox="1">
            <a:spLocks noChangeArrowheads="1"/>
          </p:cNvSpPr>
          <p:nvPr/>
        </p:nvSpPr>
        <p:spPr bwMode="auto">
          <a:xfrm>
            <a:off x="2743200" y="46482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8&amp;return=true"/>
              </a:rPr>
              <a:t>$800</a:t>
            </a:r>
            <a:endParaRPr lang="en-US" sz="2400">
              <a:latin typeface="Enchanted" charset="0"/>
            </a:endParaRPr>
          </a:p>
        </p:txBody>
      </p:sp>
      <p:sp>
        <p:nvSpPr>
          <p:cNvPr id="16398" name="Text Box 15">
            <a:hlinkClick r:id="rId4" action="ppaction://hlinksldjump"/>
          </p:cNvPr>
          <p:cNvSpPr txBox="1">
            <a:spLocks noChangeArrowheads="1"/>
          </p:cNvSpPr>
          <p:nvPr/>
        </p:nvSpPr>
        <p:spPr bwMode="auto">
          <a:xfrm>
            <a:off x="2743200" y="56388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9&amp;return=true"/>
              </a:rPr>
              <a:t>$1000</a:t>
            </a:r>
            <a:endParaRPr lang="en-US" sz="2400">
              <a:latin typeface="Enchanted" charset="0"/>
            </a:endParaRPr>
          </a:p>
        </p:txBody>
      </p:sp>
      <p:sp>
        <p:nvSpPr>
          <p:cNvPr id="16399" name="Text Box 16">
            <a:hlinkClick r:id="rId5" action="ppaction://hlinksldjump"/>
          </p:cNvPr>
          <p:cNvSpPr txBox="1">
            <a:spLocks noChangeArrowheads="1"/>
          </p:cNvSpPr>
          <p:nvPr/>
        </p:nvSpPr>
        <p:spPr bwMode="auto">
          <a:xfrm>
            <a:off x="4878388" y="1598613"/>
            <a:ext cx="1751012"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10&amp;return=true"/>
              </a:rPr>
              <a:t>$200</a:t>
            </a:r>
            <a:endParaRPr lang="en-US" sz="2400">
              <a:latin typeface="Enchanted" charset="0"/>
            </a:endParaRPr>
          </a:p>
        </p:txBody>
      </p:sp>
      <p:sp>
        <p:nvSpPr>
          <p:cNvPr id="16400" name="Text Box 17"/>
          <p:cNvSpPr txBox="1">
            <a:spLocks noChangeArrowheads="1"/>
          </p:cNvSpPr>
          <p:nvPr/>
        </p:nvSpPr>
        <p:spPr bwMode="auto">
          <a:xfrm>
            <a:off x="4876800" y="25908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11&amp;return=true"/>
              </a:rPr>
              <a:t>$400</a:t>
            </a:r>
            <a:endParaRPr lang="en-US" sz="2400">
              <a:latin typeface="Enchanted" charset="0"/>
            </a:endParaRPr>
          </a:p>
        </p:txBody>
      </p:sp>
      <p:sp>
        <p:nvSpPr>
          <p:cNvPr id="16401" name="Text Box 18"/>
          <p:cNvSpPr txBox="1">
            <a:spLocks noChangeArrowheads="1"/>
          </p:cNvSpPr>
          <p:nvPr/>
        </p:nvSpPr>
        <p:spPr bwMode="auto">
          <a:xfrm>
            <a:off x="4876800" y="35814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12&amp;return=true"/>
              </a:rPr>
              <a:t>$600</a:t>
            </a:r>
            <a:endParaRPr lang="en-US" sz="2400">
              <a:latin typeface="Enchanted" charset="0"/>
            </a:endParaRPr>
          </a:p>
        </p:txBody>
      </p:sp>
      <p:sp>
        <p:nvSpPr>
          <p:cNvPr id="16402" name="Text Box 19"/>
          <p:cNvSpPr txBox="1">
            <a:spLocks noChangeArrowheads="1"/>
          </p:cNvSpPr>
          <p:nvPr/>
        </p:nvSpPr>
        <p:spPr bwMode="auto">
          <a:xfrm>
            <a:off x="4876800" y="46482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13&amp;return=true"/>
              </a:rPr>
              <a:t>$800</a:t>
            </a:r>
            <a:endParaRPr lang="en-US" sz="2400">
              <a:latin typeface="Enchanted" charset="0"/>
            </a:endParaRPr>
          </a:p>
        </p:txBody>
      </p:sp>
      <p:sp>
        <p:nvSpPr>
          <p:cNvPr id="16403" name="Text Box 20"/>
          <p:cNvSpPr txBox="1">
            <a:spLocks noChangeArrowheads="1"/>
          </p:cNvSpPr>
          <p:nvPr/>
        </p:nvSpPr>
        <p:spPr bwMode="auto">
          <a:xfrm>
            <a:off x="4876800" y="56388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14&amp;return=true"/>
              </a:rPr>
              <a:t>$1000</a:t>
            </a:r>
            <a:endParaRPr lang="en-US" sz="2400">
              <a:latin typeface="Enchanted" charset="0"/>
            </a:endParaRPr>
          </a:p>
        </p:txBody>
      </p:sp>
      <p:sp>
        <p:nvSpPr>
          <p:cNvPr id="16404" name="Text Box 21"/>
          <p:cNvSpPr txBox="1">
            <a:spLocks noChangeArrowheads="1"/>
          </p:cNvSpPr>
          <p:nvPr/>
        </p:nvSpPr>
        <p:spPr bwMode="auto">
          <a:xfrm>
            <a:off x="7010400" y="16002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15&amp;return=true"/>
              </a:rPr>
              <a:t>$200</a:t>
            </a:r>
            <a:endParaRPr lang="en-US" sz="2400">
              <a:latin typeface="Enchanted" charset="0"/>
            </a:endParaRPr>
          </a:p>
        </p:txBody>
      </p:sp>
      <p:sp>
        <p:nvSpPr>
          <p:cNvPr id="16405" name="Text Box 23"/>
          <p:cNvSpPr txBox="1">
            <a:spLocks noChangeArrowheads="1"/>
          </p:cNvSpPr>
          <p:nvPr/>
        </p:nvSpPr>
        <p:spPr bwMode="auto">
          <a:xfrm>
            <a:off x="7010400" y="35814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17&amp;return=true"/>
              </a:rPr>
              <a:t>$600</a:t>
            </a:r>
            <a:endParaRPr lang="en-US" sz="2400">
              <a:latin typeface="Enchanted" charset="0"/>
            </a:endParaRPr>
          </a:p>
        </p:txBody>
      </p:sp>
      <p:sp>
        <p:nvSpPr>
          <p:cNvPr id="16406" name="Text Box 24"/>
          <p:cNvSpPr txBox="1">
            <a:spLocks noChangeArrowheads="1"/>
          </p:cNvSpPr>
          <p:nvPr/>
        </p:nvSpPr>
        <p:spPr bwMode="auto">
          <a:xfrm>
            <a:off x="7010400" y="46482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18&amp;return=true"/>
              </a:rPr>
              <a:t>$800</a:t>
            </a:r>
            <a:endParaRPr lang="en-US" sz="2400">
              <a:latin typeface="Enchanted" charset="0"/>
            </a:endParaRPr>
          </a:p>
        </p:txBody>
      </p:sp>
      <p:sp>
        <p:nvSpPr>
          <p:cNvPr id="16407" name="AutoShape 27">
            <a:hlinkClick r:id="rId6" action="ppaction://hlinksldjump" highlightClick="1">
              <a:snd r:embed="rId7" name="endround.wav"/>
            </a:hlinkClick>
          </p:cNvPr>
          <p:cNvSpPr>
            <a:spLocks noChangeArrowheads="1"/>
          </p:cNvSpPr>
          <p:nvPr/>
        </p:nvSpPr>
        <p:spPr bwMode="auto">
          <a:xfrm>
            <a:off x="8839200" y="6650038"/>
            <a:ext cx="304800" cy="207962"/>
          </a:xfrm>
          <a:prstGeom prst="actionButtonBlank">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16408" name="Text Box 29"/>
          <p:cNvSpPr txBox="1">
            <a:spLocks noChangeArrowheads="1"/>
          </p:cNvSpPr>
          <p:nvPr/>
        </p:nvSpPr>
        <p:spPr bwMode="auto">
          <a:xfrm>
            <a:off x="7011988" y="2590800"/>
            <a:ext cx="1751012"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16&amp;return=true"/>
              </a:rPr>
              <a:t>$400</a:t>
            </a:r>
            <a:endParaRPr lang="en-US" sz="2400">
              <a:latin typeface="Enchanted" charset="0"/>
            </a:endParaRPr>
          </a:p>
        </p:txBody>
      </p:sp>
      <p:sp>
        <p:nvSpPr>
          <p:cNvPr id="16409" name="Text Box 30"/>
          <p:cNvSpPr txBox="1">
            <a:spLocks noChangeArrowheads="1"/>
          </p:cNvSpPr>
          <p:nvPr/>
        </p:nvSpPr>
        <p:spPr bwMode="auto">
          <a:xfrm>
            <a:off x="7010400" y="5638800"/>
            <a:ext cx="1751013" cy="4953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spcBef>
                <a:spcPct val="50000"/>
              </a:spcBef>
            </a:pPr>
            <a:r>
              <a:rPr lang="en-US" sz="2400">
                <a:latin typeface="Enchanted" charset="0"/>
                <a:hlinkClick r:id="" action="ppaction://customshow?id=19&amp;return=true"/>
              </a:rPr>
              <a:t>$1000</a:t>
            </a:r>
            <a:endParaRPr lang="en-US" sz="2400">
              <a:latin typeface="Enchanted" charset="0"/>
            </a:endParaRPr>
          </a:p>
        </p:txBody>
      </p:sp>
    </p:spTree>
  </p:cSld>
  <p:clrMapOvr>
    <a:masterClrMapping/>
  </p:clrMapOvr>
  <p:transition advClick="0">
    <p:check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9"/>
          <p:cNvSpPr>
            <a:spLocks noGrp="1" noChangeArrowheads="1"/>
          </p:cNvSpPr>
          <p:nvPr>
            <p:ph type="title"/>
          </p:nvPr>
        </p:nvSpPr>
        <p:spPr/>
        <p:txBody>
          <a:bodyPr/>
          <a:lstStyle/>
          <a:p>
            <a:r>
              <a:rPr lang="en-US" dirty="0" smtClean="0">
                <a:latin typeface="Enchanted" charset="0"/>
              </a:rPr>
              <a:t>Cellular Organization $200</a:t>
            </a:r>
            <a:endParaRPr lang="en-US" dirty="0">
              <a:latin typeface="Enchanted" charset="0"/>
            </a:endParaRPr>
          </a:p>
        </p:txBody>
      </p:sp>
      <p:pic>
        <p:nvPicPr>
          <p:cNvPr id="1026" name="Picture 2" descr="http://vizbi.org/Posters/Images/2013/Y12.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191000" y="1905000"/>
            <a:ext cx="4800600" cy="4800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52400" y="2209800"/>
            <a:ext cx="3733800" cy="3170099"/>
          </a:xfrm>
          <a:prstGeom prst="rect">
            <a:avLst/>
          </a:prstGeom>
          <a:noFill/>
          <a:ln w="38100">
            <a:solidFill>
              <a:srgbClr val="FFFF00"/>
            </a:solidFill>
          </a:ln>
        </p:spPr>
        <p:txBody>
          <a:bodyPr wrap="square" rtlCol="0">
            <a:spAutoFit/>
          </a:bodyPr>
          <a:lstStyle/>
          <a:p>
            <a:pPr algn="l"/>
            <a:r>
              <a:rPr lang="en-US" dirty="0" smtClean="0"/>
              <a:t>This organelle is where most of the DNA in eukaryotic cells is located</a:t>
            </a:r>
            <a:endParaRPr lang="en-US" dirty="0"/>
          </a:p>
        </p:txBody>
      </p:sp>
    </p:spTree>
  </p:cSld>
  <p:clrMapOvr>
    <a:masterClrMapping/>
  </p:clrMapOvr>
  <p:transition>
    <p:check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1"/>
          <p:cNvSpPr>
            <a:spLocks noGrp="1" noChangeArrowheads="1"/>
          </p:cNvSpPr>
          <p:nvPr>
            <p:ph type="title"/>
          </p:nvPr>
        </p:nvSpPr>
        <p:spPr>
          <a:xfrm>
            <a:off x="228600" y="0"/>
            <a:ext cx="8229600" cy="1143000"/>
          </a:xfrm>
        </p:spPr>
        <p:txBody>
          <a:bodyPr/>
          <a:lstStyle/>
          <a:p>
            <a:r>
              <a:rPr lang="en-US" sz="3600" dirty="0" smtClean="0">
                <a:latin typeface="Enchanted" charset="0"/>
              </a:rPr>
              <a:t>Cellular Organization $400</a:t>
            </a:r>
            <a:endParaRPr lang="en-US" sz="3600" dirty="0">
              <a:latin typeface="Enchanted" charset="0"/>
            </a:endParaRPr>
          </a:p>
        </p:txBody>
      </p:sp>
      <p:sp>
        <p:nvSpPr>
          <p:cNvPr id="4" name="Rectangle 10"/>
          <p:cNvSpPr txBox="1">
            <a:spLocks noChangeArrowheads="1"/>
          </p:cNvSpPr>
          <p:nvPr/>
        </p:nvSpPr>
        <p:spPr bwMode="auto">
          <a:xfrm>
            <a:off x="167640" y="1752600"/>
            <a:ext cx="8382000" cy="396240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ctr" rtl="0" eaLnBrk="0" fontAlgn="base" hangingPunct="0">
              <a:spcBef>
                <a:spcPct val="20000"/>
              </a:spcBef>
              <a:spcAft>
                <a:spcPct val="0"/>
              </a:spcAft>
              <a:defRPr sz="4000">
                <a:solidFill>
                  <a:schemeClr val="bg1"/>
                </a:solidFill>
                <a:latin typeface="+mn-lt"/>
                <a:ea typeface="ＭＳ Ｐゴシック" charset="0"/>
                <a:cs typeface="ＭＳ Ｐゴシック" charset="0"/>
              </a:defRPr>
            </a:lvl1pPr>
            <a:lvl2pPr marL="742950" indent="-285750" algn="ctr" rtl="0" eaLnBrk="0" fontAlgn="base" hangingPunct="0">
              <a:spcBef>
                <a:spcPct val="20000"/>
              </a:spcBef>
              <a:spcAft>
                <a:spcPct val="0"/>
              </a:spcAft>
              <a:defRPr sz="3200">
                <a:solidFill>
                  <a:schemeClr val="bg1"/>
                </a:solidFill>
                <a:latin typeface="+mn-lt"/>
                <a:ea typeface="ＭＳ Ｐゴシック" charset="0"/>
              </a:defRPr>
            </a:lvl2pPr>
            <a:lvl3pPr marL="1143000" indent="-228600" algn="ctr" rtl="0" eaLnBrk="0" fontAlgn="base" hangingPunct="0">
              <a:spcBef>
                <a:spcPct val="20000"/>
              </a:spcBef>
              <a:spcAft>
                <a:spcPct val="0"/>
              </a:spcAft>
              <a:defRPr sz="2800">
                <a:solidFill>
                  <a:schemeClr val="bg1"/>
                </a:solidFill>
                <a:latin typeface="+mn-lt"/>
                <a:ea typeface="ＭＳ Ｐゴシック" charset="0"/>
              </a:defRPr>
            </a:lvl3pPr>
            <a:lvl4pPr marL="1600200" indent="-228600" algn="ctr" rtl="0" eaLnBrk="0" fontAlgn="base" hangingPunct="0">
              <a:spcBef>
                <a:spcPct val="20000"/>
              </a:spcBef>
              <a:spcAft>
                <a:spcPct val="0"/>
              </a:spcAft>
              <a:defRPr sz="2400">
                <a:solidFill>
                  <a:schemeClr val="bg1"/>
                </a:solidFill>
                <a:latin typeface="+mn-lt"/>
                <a:ea typeface="ＭＳ Ｐゴシック" charset="0"/>
              </a:defRPr>
            </a:lvl4pPr>
            <a:lvl5pPr marL="2057400" indent="-228600" algn="ctr" rtl="0" eaLnBrk="0" fontAlgn="base" hangingPunct="0">
              <a:spcBef>
                <a:spcPct val="20000"/>
              </a:spcBef>
              <a:spcAft>
                <a:spcPct val="0"/>
              </a:spcAft>
              <a:defRPr sz="2400">
                <a:solidFill>
                  <a:schemeClr val="bg1"/>
                </a:solidFill>
                <a:latin typeface="+mn-lt"/>
                <a:ea typeface="ＭＳ Ｐゴシック" charset="0"/>
              </a:defRPr>
            </a:lvl5pPr>
            <a:lvl6pPr marL="2514600" indent="-228600" algn="ctr" rtl="0" eaLnBrk="0" fontAlgn="base" hangingPunct="0">
              <a:spcBef>
                <a:spcPct val="20000"/>
              </a:spcBef>
              <a:spcAft>
                <a:spcPct val="0"/>
              </a:spcAft>
              <a:defRPr sz="2400">
                <a:solidFill>
                  <a:schemeClr val="bg1"/>
                </a:solidFill>
                <a:latin typeface="+mn-lt"/>
              </a:defRPr>
            </a:lvl6pPr>
            <a:lvl7pPr marL="2971800" indent="-228600" algn="ctr" rtl="0" eaLnBrk="0" fontAlgn="base" hangingPunct="0">
              <a:spcBef>
                <a:spcPct val="20000"/>
              </a:spcBef>
              <a:spcAft>
                <a:spcPct val="0"/>
              </a:spcAft>
              <a:defRPr sz="2400">
                <a:solidFill>
                  <a:schemeClr val="bg1"/>
                </a:solidFill>
                <a:latin typeface="+mn-lt"/>
              </a:defRPr>
            </a:lvl7pPr>
            <a:lvl8pPr marL="3429000" indent="-228600" algn="ctr" rtl="0" eaLnBrk="0" fontAlgn="base" hangingPunct="0">
              <a:spcBef>
                <a:spcPct val="20000"/>
              </a:spcBef>
              <a:spcAft>
                <a:spcPct val="0"/>
              </a:spcAft>
              <a:defRPr sz="2400">
                <a:solidFill>
                  <a:schemeClr val="bg1"/>
                </a:solidFill>
                <a:latin typeface="+mn-lt"/>
              </a:defRPr>
            </a:lvl8pPr>
            <a:lvl9pPr marL="3886200" indent="-228600" algn="ctr" rtl="0" eaLnBrk="0" fontAlgn="base" hangingPunct="0">
              <a:spcBef>
                <a:spcPct val="20000"/>
              </a:spcBef>
              <a:spcAft>
                <a:spcPct val="0"/>
              </a:spcAft>
              <a:defRPr sz="2400">
                <a:solidFill>
                  <a:schemeClr val="bg1"/>
                </a:solidFill>
                <a:latin typeface="+mn-lt"/>
              </a:defRPr>
            </a:lvl9pPr>
          </a:lstStyle>
          <a:p>
            <a:pPr algn="l"/>
            <a:r>
              <a:rPr lang="en-US" kern="0" dirty="0" smtClean="0">
                <a:latin typeface="Enchanted" charset="0"/>
              </a:rPr>
              <a:t>Acquired by symbiosis, this organelle generates energy in </a:t>
            </a:r>
            <a:r>
              <a:rPr lang="en-US" u="sng" kern="0" dirty="0" smtClean="0">
                <a:latin typeface="Enchanted" charset="0"/>
              </a:rPr>
              <a:t>both</a:t>
            </a:r>
            <a:r>
              <a:rPr lang="en-US" kern="0" dirty="0" smtClean="0">
                <a:latin typeface="Enchanted" charset="0"/>
              </a:rPr>
              <a:t> animal and plant cells.</a:t>
            </a:r>
          </a:p>
          <a:p>
            <a:pPr marL="742950" indent="-742950" algn="l">
              <a:buFont typeface="+mj-lt"/>
              <a:buAutoNum type="arabicPeriod"/>
            </a:pPr>
            <a:r>
              <a:rPr lang="en-US" kern="0" dirty="0" smtClean="0">
                <a:latin typeface="Enchanted" charset="0"/>
              </a:rPr>
              <a:t>Name the organelle</a:t>
            </a:r>
          </a:p>
          <a:p>
            <a:pPr marL="742950" indent="-742950" algn="l">
              <a:buFont typeface="+mj-lt"/>
              <a:buAutoNum type="arabicPeriod"/>
            </a:pPr>
            <a:r>
              <a:rPr lang="en-US" kern="0" dirty="0" smtClean="0">
                <a:latin typeface="Enchanted" charset="0"/>
              </a:rPr>
              <a:t>Name the “energy currency” of cells  </a:t>
            </a:r>
            <a:endParaRPr lang="en-US" kern="0" dirty="0">
              <a:latin typeface="Enchanted" charset="0"/>
            </a:endParaRPr>
          </a:p>
        </p:txBody>
      </p:sp>
    </p:spTree>
  </p:cSld>
  <p:clrMapOvr>
    <a:masterClrMapping/>
  </p:clrMapOvr>
  <p:transition>
    <p:check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6"/>
          <p:cNvSpPr>
            <a:spLocks noGrp="1" noChangeArrowheads="1"/>
          </p:cNvSpPr>
          <p:nvPr>
            <p:ph type="title"/>
          </p:nvPr>
        </p:nvSpPr>
        <p:spPr/>
        <p:txBody>
          <a:bodyPr/>
          <a:lstStyle/>
          <a:p>
            <a:r>
              <a:rPr lang="en-US" dirty="0">
                <a:latin typeface="Enchanted" charset="0"/>
              </a:rPr>
              <a:t>Cellular </a:t>
            </a:r>
            <a:r>
              <a:rPr lang="en-US" dirty="0" smtClean="0">
                <a:latin typeface="Enchanted" charset="0"/>
              </a:rPr>
              <a:t>Organization $600</a:t>
            </a:r>
            <a:endParaRPr lang="en-US" dirty="0">
              <a:latin typeface="Enchanted" charset="0"/>
            </a:endParaRPr>
          </a:p>
        </p:txBody>
      </p:sp>
      <p:pic>
        <p:nvPicPr>
          <p:cNvPr id="1026" name="Picture 2" descr="Ribos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133600"/>
            <a:ext cx="2619375" cy="26193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10"/>
          <p:cNvSpPr txBox="1">
            <a:spLocks noChangeArrowheads="1"/>
          </p:cNvSpPr>
          <p:nvPr/>
        </p:nvSpPr>
        <p:spPr bwMode="auto">
          <a:xfrm>
            <a:off x="3352800" y="1905000"/>
            <a:ext cx="5196840" cy="381000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ctr" rtl="0" eaLnBrk="0" fontAlgn="base" hangingPunct="0">
              <a:spcBef>
                <a:spcPct val="20000"/>
              </a:spcBef>
              <a:spcAft>
                <a:spcPct val="0"/>
              </a:spcAft>
              <a:defRPr sz="4000">
                <a:solidFill>
                  <a:schemeClr val="bg1"/>
                </a:solidFill>
                <a:latin typeface="+mn-lt"/>
                <a:ea typeface="ＭＳ Ｐゴシック" charset="0"/>
                <a:cs typeface="ＭＳ Ｐゴシック" charset="0"/>
              </a:defRPr>
            </a:lvl1pPr>
            <a:lvl2pPr marL="742950" indent="-285750" algn="ctr" rtl="0" eaLnBrk="0" fontAlgn="base" hangingPunct="0">
              <a:spcBef>
                <a:spcPct val="20000"/>
              </a:spcBef>
              <a:spcAft>
                <a:spcPct val="0"/>
              </a:spcAft>
              <a:defRPr sz="3200">
                <a:solidFill>
                  <a:schemeClr val="bg1"/>
                </a:solidFill>
                <a:latin typeface="+mn-lt"/>
                <a:ea typeface="ＭＳ Ｐゴシック" charset="0"/>
              </a:defRPr>
            </a:lvl2pPr>
            <a:lvl3pPr marL="1143000" indent="-228600" algn="ctr" rtl="0" eaLnBrk="0" fontAlgn="base" hangingPunct="0">
              <a:spcBef>
                <a:spcPct val="20000"/>
              </a:spcBef>
              <a:spcAft>
                <a:spcPct val="0"/>
              </a:spcAft>
              <a:defRPr sz="2800">
                <a:solidFill>
                  <a:schemeClr val="bg1"/>
                </a:solidFill>
                <a:latin typeface="+mn-lt"/>
                <a:ea typeface="ＭＳ Ｐゴシック" charset="0"/>
              </a:defRPr>
            </a:lvl3pPr>
            <a:lvl4pPr marL="1600200" indent="-228600" algn="ctr" rtl="0" eaLnBrk="0" fontAlgn="base" hangingPunct="0">
              <a:spcBef>
                <a:spcPct val="20000"/>
              </a:spcBef>
              <a:spcAft>
                <a:spcPct val="0"/>
              </a:spcAft>
              <a:defRPr sz="2400">
                <a:solidFill>
                  <a:schemeClr val="bg1"/>
                </a:solidFill>
                <a:latin typeface="+mn-lt"/>
                <a:ea typeface="ＭＳ Ｐゴシック" charset="0"/>
              </a:defRPr>
            </a:lvl4pPr>
            <a:lvl5pPr marL="2057400" indent="-228600" algn="ctr" rtl="0" eaLnBrk="0" fontAlgn="base" hangingPunct="0">
              <a:spcBef>
                <a:spcPct val="20000"/>
              </a:spcBef>
              <a:spcAft>
                <a:spcPct val="0"/>
              </a:spcAft>
              <a:defRPr sz="2400">
                <a:solidFill>
                  <a:schemeClr val="bg1"/>
                </a:solidFill>
                <a:latin typeface="+mn-lt"/>
                <a:ea typeface="ＭＳ Ｐゴシック" charset="0"/>
              </a:defRPr>
            </a:lvl5pPr>
            <a:lvl6pPr marL="2514600" indent="-228600" algn="ctr" rtl="0" eaLnBrk="0" fontAlgn="base" hangingPunct="0">
              <a:spcBef>
                <a:spcPct val="20000"/>
              </a:spcBef>
              <a:spcAft>
                <a:spcPct val="0"/>
              </a:spcAft>
              <a:defRPr sz="2400">
                <a:solidFill>
                  <a:schemeClr val="bg1"/>
                </a:solidFill>
                <a:latin typeface="+mn-lt"/>
              </a:defRPr>
            </a:lvl6pPr>
            <a:lvl7pPr marL="2971800" indent="-228600" algn="ctr" rtl="0" eaLnBrk="0" fontAlgn="base" hangingPunct="0">
              <a:spcBef>
                <a:spcPct val="20000"/>
              </a:spcBef>
              <a:spcAft>
                <a:spcPct val="0"/>
              </a:spcAft>
              <a:defRPr sz="2400">
                <a:solidFill>
                  <a:schemeClr val="bg1"/>
                </a:solidFill>
                <a:latin typeface="+mn-lt"/>
              </a:defRPr>
            </a:lvl7pPr>
            <a:lvl8pPr marL="3429000" indent="-228600" algn="ctr" rtl="0" eaLnBrk="0" fontAlgn="base" hangingPunct="0">
              <a:spcBef>
                <a:spcPct val="20000"/>
              </a:spcBef>
              <a:spcAft>
                <a:spcPct val="0"/>
              </a:spcAft>
              <a:defRPr sz="2400">
                <a:solidFill>
                  <a:schemeClr val="bg1"/>
                </a:solidFill>
                <a:latin typeface="+mn-lt"/>
              </a:defRPr>
            </a:lvl8pPr>
            <a:lvl9pPr marL="3886200" indent="-228600" algn="ctr" rtl="0" eaLnBrk="0" fontAlgn="base" hangingPunct="0">
              <a:spcBef>
                <a:spcPct val="20000"/>
              </a:spcBef>
              <a:spcAft>
                <a:spcPct val="0"/>
              </a:spcAft>
              <a:defRPr sz="2400">
                <a:solidFill>
                  <a:schemeClr val="bg1"/>
                </a:solidFill>
                <a:latin typeface="+mn-lt"/>
              </a:defRPr>
            </a:lvl9pPr>
          </a:lstStyle>
          <a:p>
            <a:pPr marL="0" indent="0" algn="l">
              <a:spcBef>
                <a:spcPts val="0"/>
              </a:spcBef>
            </a:pPr>
            <a:r>
              <a:rPr lang="en-US" sz="3600" kern="0" dirty="0" smtClean="0">
                <a:latin typeface="Enchanted" charset="0"/>
              </a:rPr>
              <a:t>This organelle is found in the cytoplasm or attached to rough endoplasmic reticulum.  It “reads” mRNA to build proteins.</a:t>
            </a:r>
            <a:endParaRPr lang="en-US" sz="3600" kern="0" dirty="0">
              <a:latin typeface="Enchanted" charset="0"/>
            </a:endParaRPr>
          </a:p>
        </p:txBody>
      </p:sp>
    </p:spTree>
  </p:cSld>
  <p:clrMapOvr>
    <a:masterClrMapping/>
  </p:clrMapOvr>
  <p:transition>
    <p:check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0"/>
          <p:cNvSpPr>
            <a:spLocks noGrp="1" noChangeArrowheads="1"/>
          </p:cNvSpPr>
          <p:nvPr>
            <p:ph type="title"/>
          </p:nvPr>
        </p:nvSpPr>
        <p:spPr>
          <a:xfrm>
            <a:off x="685800" y="609600"/>
            <a:ext cx="7772400" cy="990600"/>
          </a:xfrm>
        </p:spPr>
        <p:txBody>
          <a:bodyPr/>
          <a:lstStyle/>
          <a:p>
            <a:r>
              <a:rPr lang="en-US" dirty="0">
                <a:latin typeface="Enchanted" charset="0"/>
              </a:rPr>
              <a:t>Cellular </a:t>
            </a:r>
            <a:r>
              <a:rPr lang="en-US" dirty="0" smtClean="0">
                <a:latin typeface="Enchanted" charset="0"/>
              </a:rPr>
              <a:t>Organization $800</a:t>
            </a:r>
            <a:endParaRPr lang="en-US" dirty="0">
              <a:latin typeface="Enchanted" charset="0"/>
            </a:endParaRPr>
          </a:p>
        </p:txBody>
      </p:sp>
      <p:sp>
        <p:nvSpPr>
          <p:cNvPr id="20482" name="Rectangle 22"/>
          <p:cNvSpPr>
            <a:spLocks noChangeArrowheads="1"/>
          </p:cNvSpPr>
          <p:nvPr/>
        </p:nvSpPr>
        <p:spPr bwMode="auto">
          <a:xfrm>
            <a:off x="3609975" y="3849688"/>
            <a:ext cx="184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endParaRPr lang="en-US"/>
          </a:p>
        </p:txBody>
      </p:sp>
      <p:sp>
        <p:nvSpPr>
          <p:cNvPr id="5" name="Rectangle 10"/>
          <p:cNvSpPr txBox="1">
            <a:spLocks noChangeArrowheads="1"/>
          </p:cNvSpPr>
          <p:nvPr/>
        </p:nvSpPr>
        <p:spPr bwMode="auto">
          <a:xfrm>
            <a:off x="198120" y="1800225"/>
            <a:ext cx="8686800" cy="480060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nchor="ctr"/>
          <a:lstStyle>
            <a:lvl1pPr marL="342900" indent="-342900">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lgn="l">
              <a:spcBef>
                <a:spcPct val="20000"/>
              </a:spcBef>
            </a:pPr>
            <a:r>
              <a:rPr lang="en-US" sz="3200" dirty="0">
                <a:solidFill>
                  <a:schemeClr val="bg1"/>
                </a:solidFill>
                <a:latin typeface="Enchanted" charset="0"/>
              </a:rPr>
              <a:t>	</a:t>
            </a:r>
            <a:r>
              <a:rPr lang="en-US" sz="3600" dirty="0" smtClean="0">
                <a:solidFill>
                  <a:schemeClr val="bg1"/>
                </a:solidFill>
                <a:latin typeface="Enchanted" charset="0"/>
              </a:rPr>
              <a:t>Plant cells differ from animal cells in that plant cells have:</a:t>
            </a:r>
          </a:p>
          <a:p>
            <a:pPr marL="742950" indent="-742950" algn="l">
              <a:spcBef>
                <a:spcPct val="20000"/>
              </a:spcBef>
              <a:buAutoNum type="alphaUcPeriod"/>
            </a:pPr>
            <a:r>
              <a:rPr lang="en-US" sz="3200" dirty="0">
                <a:solidFill>
                  <a:schemeClr val="bg1"/>
                </a:solidFill>
                <a:latin typeface="Enchanted" charset="0"/>
              </a:rPr>
              <a:t>a</a:t>
            </a:r>
            <a:r>
              <a:rPr lang="en-US" sz="3200" dirty="0" smtClean="0">
                <a:solidFill>
                  <a:schemeClr val="bg1"/>
                </a:solidFill>
                <a:latin typeface="Enchanted" charset="0"/>
              </a:rPr>
              <a:t>n endoplasmic reticulum</a:t>
            </a:r>
          </a:p>
          <a:p>
            <a:pPr marL="742950" indent="-742950" algn="l">
              <a:spcBef>
                <a:spcPct val="20000"/>
              </a:spcBef>
              <a:buAutoNum type="alphaUcPeriod"/>
            </a:pPr>
            <a:r>
              <a:rPr lang="en-US" sz="3200" dirty="0">
                <a:solidFill>
                  <a:schemeClr val="bg1"/>
                </a:solidFill>
                <a:latin typeface="Enchanted" charset="0"/>
              </a:rPr>
              <a:t>v</a:t>
            </a:r>
            <a:r>
              <a:rPr lang="en-US" sz="3200" dirty="0" smtClean="0">
                <a:solidFill>
                  <a:schemeClr val="bg1"/>
                </a:solidFill>
                <a:latin typeface="Enchanted" charset="0"/>
              </a:rPr>
              <a:t>esicles </a:t>
            </a:r>
          </a:p>
          <a:p>
            <a:pPr marL="742950" indent="-742950" algn="l">
              <a:spcBef>
                <a:spcPct val="20000"/>
              </a:spcBef>
              <a:buAutoNum type="alphaUcPeriod"/>
            </a:pPr>
            <a:r>
              <a:rPr lang="en-US" sz="3200" dirty="0" smtClean="0">
                <a:solidFill>
                  <a:schemeClr val="bg1"/>
                </a:solidFill>
                <a:latin typeface="Enchanted" charset="0"/>
              </a:rPr>
              <a:t>Golgi complexes</a:t>
            </a:r>
          </a:p>
          <a:p>
            <a:pPr marL="742950" indent="-742950" algn="l">
              <a:spcBef>
                <a:spcPct val="20000"/>
              </a:spcBef>
              <a:buAutoNum type="alphaUcPeriod"/>
            </a:pPr>
            <a:r>
              <a:rPr lang="en-US" sz="3200" dirty="0" smtClean="0">
                <a:solidFill>
                  <a:schemeClr val="bg1"/>
                </a:solidFill>
                <a:latin typeface="Enchanted" charset="0"/>
              </a:rPr>
              <a:t>a central vacuole</a:t>
            </a:r>
          </a:p>
          <a:p>
            <a:pPr marL="742950" indent="-742950" algn="l">
              <a:spcBef>
                <a:spcPct val="20000"/>
              </a:spcBef>
              <a:buAutoNum type="alphaUcPeriod"/>
            </a:pPr>
            <a:r>
              <a:rPr lang="en-US" sz="3200" dirty="0" smtClean="0">
                <a:solidFill>
                  <a:schemeClr val="bg1"/>
                </a:solidFill>
                <a:latin typeface="Enchanted" charset="0"/>
              </a:rPr>
              <a:t>organelles </a:t>
            </a:r>
            <a:endParaRPr lang="en-US" sz="3200" dirty="0">
              <a:solidFill>
                <a:schemeClr val="bg1"/>
              </a:solidFill>
              <a:latin typeface="Enchanted" charset="0"/>
            </a:endParaRPr>
          </a:p>
        </p:txBody>
      </p:sp>
    </p:spTree>
  </p:cSld>
  <p:clrMapOvr>
    <a:masterClrMapping/>
  </p:clrMapOvr>
  <p:transition>
    <p:check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8"/>
          <p:cNvSpPr>
            <a:spLocks noGrp="1" noChangeArrowheads="1"/>
          </p:cNvSpPr>
          <p:nvPr>
            <p:ph type="title"/>
          </p:nvPr>
        </p:nvSpPr>
        <p:spPr>
          <a:xfrm>
            <a:off x="685800" y="152400"/>
            <a:ext cx="7772400" cy="1143000"/>
          </a:xfrm>
        </p:spPr>
        <p:txBody>
          <a:bodyPr/>
          <a:lstStyle/>
          <a:p>
            <a:r>
              <a:rPr lang="en-US" dirty="0">
                <a:latin typeface="Enchanted" charset="0"/>
              </a:rPr>
              <a:t>Cellular </a:t>
            </a:r>
            <a:r>
              <a:rPr lang="en-US" dirty="0" smtClean="0">
                <a:latin typeface="Enchanted" charset="0"/>
              </a:rPr>
              <a:t>Organization $1000</a:t>
            </a:r>
            <a:endParaRPr lang="en-US" dirty="0">
              <a:latin typeface="Enchanted" charset="0"/>
            </a:endParaRPr>
          </a:p>
        </p:txBody>
      </p:sp>
      <p:sp>
        <p:nvSpPr>
          <p:cNvPr id="4" name="Rectangle 10"/>
          <p:cNvSpPr txBox="1">
            <a:spLocks noChangeArrowheads="1"/>
          </p:cNvSpPr>
          <p:nvPr/>
        </p:nvSpPr>
        <p:spPr bwMode="auto">
          <a:xfrm>
            <a:off x="228600" y="1524000"/>
            <a:ext cx="4145280" cy="4800599"/>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nchor="ctr"/>
          <a:lstStyle>
            <a:lvl1pPr marL="342900" indent="-342900">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marL="0" indent="0" algn="l">
              <a:spcBef>
                <a:spcPts val="0"/>
              </a:spcBef>
            </a:pPr>
            <a:r>
              <a:rPr lang="en-US" sz="2800" dirty="0" smtClean="0">
                <a:solidFill>
                  <a:schemeClr val="bg1"/>
                </a:solidFill>
                <a:latin typeface="Enchanted" charset="0"/>
              </a:rPr>
              <a:t>Aquaporin protein channels facilitate the movement of water molecules across the lipid bilayer plasma membrane.  Diagram how water molecules move across the membrane.</a:t>
            </a:r>
            <a:endParaRPr lang="en-US" sz="2800" dirty="0">
              <a:solidFill>
                <a:schemeClr val="bg1"/>
              </a:solidFill>
              <a:latin typeface="Enchanted" charset="0"/>
            </a:endParaRPr>
          </a:p>
        </p:txBody>
      </p:sp>
      <p:pic>
        <p:nvPicPr>
          <p:cNvPr id="2" name="Picture 1"/>
          <p:cNvPicPr>
            <a:picLocks noChangeAspect="1"/>
          </p:cNvPicPr>
          <p:nvPr/>
        </p:nvPicPr>
        <p:blipFill rotWithShape="1">
          <a:blip r:embed="rId2"/>
          <a:srcRect l="15446" t="25000" r="45315" b="25000"/>
          <a:stretch/>
        </p:blipFill>
        <p:spPr>
          <a:xfrm>
            <a:off x="3779520" y="2919412"/>
            <a:ext cx="5105400" cy="3657600"/>
          </a:xfrm>
          <a:prstGeom prst="rect">
            <a:avLst/>
          </a:prstGeom>
        </p:spPr>
      </p:pic>
    </p:spTree>
  </p:cSld>
  <p:clrMapOvr>
    <a:masterClrMapping/>
  </p:clrMapOvr>
  <p:transition>
    <p:check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32"/>
          <p:cNvSpPr>
            <a:spLocks noGrp="1" noChangeArrowheads="1"/>
          </p:cNvSpPr>
          <p:nvPr>
            <p:ph type="title"/>
          </p:nvPr>
        </p:nvSpPr>
        <p:spPr>
          <a:xfrm>
            <a:off x="228600" y="381000"/>
            <a:ext cx="8610600" cy="762000"/>
          </a:xfrm>
        </p:spPr>
        <p:txBody>
          <a:bodyPr/>
          <a:lstStyle/>
          <a:p>
            <a:r>
              <a:rPr lang="en-US" dirty="0">
                <a:latin typeface="Enchanted" charset="0"/>
              </a:rPr>
              <a:t>Cellular </a:t>
            </a:r>
            <a:r>
              <a:rPr lang="en-US" dirty="0" smtClean="0">
                <a:latin typeface="Enchanted" charset="0"/>
              </a:rPr>
              <a:t>Organization $200 - Answer</a:t>
            </a:r>
            <a:endParaRPr lang="en-US" dirty="0">
              <a:latin typeface="Enchanted" charset="0"/>
            </a:endParaRPr>
          </a:p>
        </p:txBody>
      </p:sp>
      <p:sp>
        <p:nvSpPr>
          <p:cNvPr id="22530" name="Rectangle 33"/>
          <p:cNvSpPr>
            <a:spLocks noGrp="1" noChangeArrowheads="1"/>
          </p:cNvSpPr>
          <p:nvPr>
            <p:ph type="body" idx="1"/>
          </p:nvPr>
        </p:nvSpPr>
        <p:spPr>
          <a:xfrm>
            <a:off x="533400" y="3124200"/>
            <a:ext cx="2438400" cy="990600"/>
          </a:xfrm>
        </p:spPr>
        <p:txBody>
          <a:bodyPr/>
          <a:lstStyle/>
          <a:p>
            <a:pPr marL="0" indent="0"/>
            <a:r>
              <a:rPr lang="en-US" dirty="0" smtClean="0">
                <a:latin typeface="Enchanted" charset="0"/>
              </a:rPr>
              <a:t>Nucleus</a:t>
            </a:r>
            <a:endParaRPr lang="en-US" dirty="0">
              <a:latin typeface="Enchanted" charset="0"/>
            </a:endParaRPr>
          </a:p>
        </p:txBody>
      </p:sp>
      <p:pic>
        <p:nvPicPr>
          <p:cNvPr id="5" name="Picture 2" descr="http://vizbi.org/Posters/Images/2013/Y12.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191000" y="1905000"/>
            <a:ext cx="4800600" cy="48006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p:cNvCxnSpPr/>
          <p:nvPr/>
        </p:nvCxnSpPr>
        <p:spPr bwMode="auto">
          <a:xfrm>
            <a:off x="3352800" y="3581400"/>
            <a:ext cx="3581400" cy="609600"/>
          </a:xfrm>
          <a:prstGeom prst="straightConnector1">
            <a:avLst/>
          </a:prstGeom>
          <a:noFill/>
          <a:ln w="38100" cap="flat" cmpd="sng" algn="ctr">
            <a:solidFill>
              <a:srgbClr val="FFFF00"/>
            </a:solidFill>
            <a:prstDash val="solid"/>
            <a:round/>
            <a:headEnd type="none" w="med" len="med"/>
            <a:tailEnd type="arrow"/>
          </a:ln>
          <a:effectLst/>
        </p:spPr>
      </p:cxnSp>
    </p:spTree>
  </p:cSld>
  <p:clrMapOvr>
    <a:masterClrMapping/>
  </p:clrMapOvr>
  <p:transition>
    <p:check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6"/>
          <p:cNvSpPr>
            <a:spLocks noGrp="1" noChangeArrowheads="1"/>
          </p:cNvSpPr>
          <p:nvPr>
            <p:ph type="title"/>
          </p:nvPr>
        </p:nvSpPr>
        <p:spPr>
          <a:xfrm>
            <a:off x="381000" y="76200"/>
            <a:ext cx="8534400" cy="1143000"/>
          </a:xfrm>
        </p:spPr>
        <p:txBody>
          <a:bodyPr/>
          <a:lstStyle/>
          <a:p>
            <a:r>
              <a:rPr lang="en-US" dirty="0">
                <a:latin typeface="Enchanted" charset="0"/>
              </a:rPr>
              <a:t>Cellular Organization $400 </a:t>
            </a:r>
            <a:r>
              <a:rPr lang="en-US" dirty="0" smtClean="0">
                <a:latin typeface="Enchanted" charset="0"/>
              </a:rPr>
              <a:t>- Answer</a:t>
            </a:r>
            <a:endParaRPr lang="en-US" dirty="0">
              <a:latin typeface="Enchanted" charset="0"/>
            </a:endParaRPr>
          </a:p>
        </p:txBody>
      </p:sp>
      <p:pic>
        <p:nvPicPr>
          <p:cNvPr id="2050" name="Picture 2" descr="http://www.mitoresearch.org/images/q64bigmi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099127"/>
            <a:ext cx="7543800" cy="552334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3"/>
          <p:cNvSpPr txBox="1">
            <a:spLocks noChangeArrowheads="1"/>
          </p:cNvSpPr>
          <p:nvPr/>
        </p:nvSpPr>
        <p:spPr bwMode="auto">
          <a:xfrm>
            <a:off x="4610100" y="1310640"/>
            <a:ext cx="3771900" cy="1280160"/>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ctr" rtl="0" eaLnBrk="0" fontAlgn="base" hangingPunct="0">
              <a:spcBef>
                <a:spcPct val="20000"/>
              </a:spcBef>
              <a:spcAft>
                <a:spcPct val="0"/>
              </a:spcAft>
              <a:defRPr sz="4000">
                <a:solidFill>
                  <a:schemeClr val="bg1"/>
                </a:solidFill>
                <a:latin typeface="+mn-lt"/>
                <a:ea typeface="ＭＳ Ｐゴシック" charset="0"/>
                <a:cs typeface="ＭＳ Ｐゴシック" charset="0"/>
              </a:defRPr>
            </a:lvl1pPr>
            <a:lvl2pPr marL="742950" indent="-285750" algn="ctr" rtl="0" eaLnBrk="0" fontAlgn="base" hangingPunct="0">
              <a:spcBef>
                <a:spcPct val="20000"/>
              </a:spcBef>
              <a:spcAft>
                <a:spcPct val="0"/>
              </a:spcAft>
              <a:defRPr sz="3200">
                <a:solidFill>
                  <a:schemeClr val="bg1"/>
                </a:solidFill>
                <a:latin typeface="+mn-lt"/>
                <a:ea typeface="ＭＳ Ｐゴシック" charset="0"/>
              </a:defRPr>
            </a:lvl2pPr>
            <a:lvl3pPr marL="1143000" indent="-228600" algn="ctr" rtl="0" eaLnBrk="0" fontAlgn="base" hangingPunct="0">
              <a:spcBef>
                <a:spcPct val="20000"/>
              </a:spcBef>
              <a:spcAft>
                <a:spcPct val="0"/>
              </a:spcAft>
              <a:defRPr sz="2800">
                <a:solidFill>
                  <a:schemeClr val="bg1"/>
                </a:solidFill>
                <a:latin typeface="+mn-lt"/>
                <a:ea typeface="ＭＳ Ｐゴシック" charset="0"/>
              </a:defRPr>
            </a:lvl3pPr>
            <a:lvl4pPr marL="1600200" indent="-228600" algn="ctr" rtl="0" eaLnBrk="0" fontAlgn="base" hangingPunct="0">
              <a:spcBef>
                <a:spcPct val="20000"/>
              </a:spcBef>
              <a:spcAft>
                <a:spcPct val="0"/>
              </a:spcAft>
              <a:defRPr sz="2400">
                <a:solidFill>
                  <a:schemeClr val="bg1"/>
                </a:solidFill>
                <a:latin typeface="+mn-lt"/>
                <a:ea typeface="ＭＳ Ｐゴシック" charset="0"/>
              </a:defRPr>
            </a:lvl4pPr>
            <a:lvl5pPr marL="2057400" indent="-228600" algn="ctr" rtl="0" eaLnBrk="0" fontAlgn="base" hangingPunct="0">
              <a:spcBef>
                <a:spcPct val="20000"/>
              </a:spcBef>
              <a:spcAft>
                <a:spcPct val="0"/>
              </a:spcAft>
              <a:defRPr sz="2400">
                <a:solidFill>
                  <a:schemeClr val="bg1"/>
                </a:solidFill>
                <a:latin typeface="+mn-lt"/>
                <a:ea typeface="ＭＳ Ｐゴシック" charset="0"/>
              </a:defRPr>
            </a:lvl5pPr>
            <a:lvl6pPr marL="2514600" indent="-228600" algn="ctr" rtl="0" eaLnBrk="0" fontAlgn="base" hangingPunct="0">
              <a:spcBef>
                <a:spcPct val="20000"/>
              </a:spcBef>
              <a:spcAft>
                <a:spcPct val="0"/>
              </a:spcAft>
              <a:defRPr sz="2400">
                <a:solidFill>
                  <a:schemeClr val="bg1"/>
                </a:solidFill>
                <a:latin typeface="+mn-lt"/>
              </a:defRPr>
            </a:lvl6pPr>
            <a:lvl7pPr marL="2971800" indent="-228600" algn="ctr" rtl="0" eaLnBrk="0" fontAlgn="base" hangingPunct="0">
              <a:spcBef>
                <a:spcPct val="20000"/>
              </a:spcBef>
              <a:spcAft>
                <a:spcPct val="0"/>
              </a:spcAft>
              <a:defRPr sz="2400">
                <a:solidFill>
                  <a:schemeClr val="bg1"/>
                </a:solidFill>
                <a:latin typeface="+mn-lt"/>
              </a:defRPr>
            </a:lvl7pPr>
            <a:lvl8pPr marL="3429000" indent="-228600" algn="ctr" rtl="0" eaLnBrk="0" fontAlgn="base" hangingPunct="0">
              <a:spcBef>
                <a:spcPct val="20000"/>
              </a:spcBef>
              <a:spcAft>
                <a:spcPct val="0"/>
              </a:spcAft>
              <a:defRPr sz="2400">
                <a:solidFill>
                  <a:schemeClr val="bg1"/>
                </a:solidFill>
                <a:latin typeface="+mn-lt"/>
              </a:defRPr>
            </a:lvl8pPr>
            <a:lvl9pPr marL="3886200" indent="-228600" algn="ctr" rtl="0" eaLnBrk="0" fontAlgn="base" hangingPunct="0">
              <a:spcBef>
                <a:spcPct val="20000"/>
              </a:spcBef>
              <a:spcAft>
                <a:spcPct val="0"/>
              </a:spcAft>
              <a:defRPr sz="2400">
                <a:solidFill>
                  <a:schemeClr val="bg1"/>
                </a:solidFill>
                <a:latin typeface="+mn-lt"/>
              </a:defRPr>
            </a:lvl9pPr>
          </a:lstStyle>
          <a:p>
            <a:pPr marL="457200" indent="-457200">
              <a:buAutoNum type="alphaUcPeriod"/>
            </a:pPr>
            <a:r>
              <a:rPr lang="en-US" sz="3600" kern="0" dirty="0" smtClean="0">
                <a:solidFill>
                  <a:schemeClr val="tx1"/>
                </a:solidFill>
                <a:latin typeface="Enchanted" charset="0"/>
              </a:rPr>
              <a:t> Mitochondria</a:t>
            </a:r>
            <a:endParaRPr lang="en-US" sz="3600" kern="0" dirty="0">
              <a:solidFill>
                <a:schemeClr val="tx1"/>
              </a:solidFill>
              <a:latin typeface="Enchanted" charset="0"/>
            </a:endParaRPr>
          </a:p>
          <a:p>
            <a:pPr marL="457200" indent="-457200">
              <a:buAutoNum type="alphaUcPeriod"/>
            </a:pPr>
            <a:r>
              <a:rPr lang="en-US" sz="3600" kern="0" dirty="0" smtClean="0">
                <a:solidFill>
                  <a:schemeClr val="tx1"/>
                </a:solidFill>
                <a:latin typeface="Enchanted" charset="0"/>
              </a:rPr>
              <a:t> ATP</a:t>
            </a:r>
            <a:endParaRPr lang="en-US" sz="3600" kern="0" dirty="0">
              <a:solidFill>
                <a:schemeClr val="tx1"/>
              </a:solidFill>
              <a:latin typeface="Enchanted" charset="0"/>
            </a:endParaRPr>
          </a:p>
        </p:txBody>
      </p:sp>
    </p:spTree>
  </p:cSld>
  <p:clrMapOvr>
    <a:masterClrMapping/>
  </p:clrMapOvr>
  <p:transition>
    <p:check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6"/>
          <p:cNvSpPr>
            <a:spLocks noGrp="1" noChangeArrowheads="1"/>
          </p:cNvSpPr>
          <p:nvPr>
            <p:ph type="title"/>
          </p:nvPr>
        </p:nvSpPr>
        <p:spPr>
          <a:xfrm>
            <a:off x="152400" y="609600"/>
            <a:ext cx="8839200" cy="1143000"/>
          </a:xfrm>
        </p:spPr>
        <p:txBody>
          <a:bodyPr/>
          <a:lstStyle/>
          <a:p>
            <a:r>
              <a:rPr lang="en-US" dirty="0" smtClean="0">
                <a:latin typeface="Enchanted" charset="0"/>
              </a:rPr>
              <a:t>Cellular Organization $600 - Answer</a:t>
            </a:r>
            <a:endParaRPr lang="en-US" dirty="0">
              <a:latin typeface="Enchanted" charset="0"/>
            </a:endParaRPr>
          </a:p>
        </p:txBody>
      </p:sp>
      <p:pic>
        <p:nvPicPr>
          <p:cNvPr id="6" name="Picture 2" descr="Ribos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133600"/>
            <a:ext cx="2619375" cy="26193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10"/>
          <p:cNvSpPr txBox="1">
            <a:spLocks noChangeArrowheads="1"/>
          </p:cNvSpPr>
          <p:nvPr/>
        </p:nvSpPr>
        <p:spPr bwMode="auto">
          <a:xfrm>
            <a:off x="3581400" y="2133600"/>
            <a:ext cx="5196840" cy="381000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ctr" rtl="0" eaLnBrk="0" fontAlgn="base" hangingPunct="0">
              <a:spcBef>
                <a:spcPct val="20000"/>
              </a:spcBef>
              <a:spcAft>
                <a:spcPct val="0"/>
              </a:spcAft>
              <a:defRPr sz="4000">
                <a:solidFill>
                  <a:schemeClr val="bg1"/>
                </a:solidFill>
                <a:latin typeface="+mn-lt"/>
                <a:ea typeface="ＭＳ Ｐゴシック" charset="0"/>
                <a:cs typeface="ＭＳ Ｐゴシック" charset="0"/>
              </a:defRPr>
            </a:lvl1pPr>
            <a:lvl2pPr marL="742950" indent="-285750" algn="ctr" rtl="0" eaLnBrk="0" fontAlgn="base" hangingPunct="0">
              <a:spcBef>
                <a:spcPct val="20000"/>
              </a:spcBef>
              <a:spcAft>
                <a:spcPct val="0"/>
              </a:spcAft>
              <a:defRPr sz="3200">
                <a:solidFill>
                  <a:schemeClr val="bg1"/>
                </a:solidFill>
                <a:latin typeface="+mn-lt"/>
                <a:ea typeface="ＭＳ Ｐゴシック" charset="0"/>
              </a:defRPr>
            </a:lvl2pPr>
            <a:lvl3pPr marL="1143000" indent="-228600" algn="ctr" rtl="0" eaLnBrk="0" fontAlgn="base" hangingPunct="0">
              <a:spcBef>
                <a:spcPct val="20000"/>
              </a:spcBef>
              <a:spcAft>
                <a:spcPct val="0"/>
              </a:spcAft>
              <a:defRPr sz="2800">
                <a:solidFill>
                  <a:schemeClr val="bg1"/>
                </a:solidFill>
                <a:latin typeface="+mn-lt"/>
                <a:ea typeface="ＭＳ Ｐゴシック" charset="0"/>
              </a:defRPr>
            </a:lvl3pPr>
            <a:lvl4pPr marL="1600200" indent="-228600" algn="ctr" rtl="0" eaLnBrk="0" fontAlgn="base" hangingPunct="0">
              <a:spcBef>
                <a:spcPct val="20000"/>
              </a:spcBef>
              <a:spcAft>
                <a:spcPct val="0"/>
              </a:spcAft>
              <a:defRPr sz="2400">
                <a:solidFill>
                  <a:schemeClr val="bg1"/>
                </a:solidFill>
                <a:latin typeface="+mn-lt"/>
                <a:ea typeface="ＭＳ Ｐゴシック" charset="0"/>
              </a:defRPr>
            </a:lvl4pPr>
            <a:lvl5pPr marL="2057400" indent="-228600" algn="ctr" rtl="0" eaLnBrk="0" fontAlgn="base" hangingPunct="0">
              <a:spcBef>
                <a:spcPct val="20000"/>
              </a:spcBef>
              <a:spcAft>
                <a:spcPct val="0"/>
              </a:spcAft>
              <a:defRPr sz="2400">
                <a:solidFill>
                  <a:schemeClr val="bg1"/>
                </a:solidFill>
                <a:latin typeface="+mn-lt"/>
                <a:ea typeface="ＭＳ Ｐゴシック" charset="0"/>
              </a:defRPr>
            </a:lvl5pPr>
            <a:lvl6pPr marL="2514600" indent="-228600" algn="ctr" rtl="0" eaLnBrk="0" fontAlgn="base" hangingPunct="0">
              <a:spcBef>
                <a:spcPct val="20000"/>
              </a:spcBef>
              <a:spcAft>
                <a:spcPct val="0"/>
              </a:spcAft>
              <a:defRPr sz="2400">
                <a:solidFill>
                  <a:schemeClr val="bg1"/>
                </a:solidFill>
                <a:latin typeface="+mn-lt"/>
              </a:defRPr>
            </a:lvl6pPr>
            <a:lvl7pPr marL="2971800" indent="-228600" algn="ctr" rtl="0" eaLnBrk="0" fontAlgn="base" hangingPunct="0">
              <a:spcBef>
                <a:spcPct val="20000"/>
              </a:spcBef>
              <a:spcAft>
                <a:spcPct val="0"/>
              </a:spcAft>
              <a:defRPr sz="2400">
                <a:solidFill>
                  <a:schemeClr val="bg1"/>
                </a:solidFill>
                <a:latin typeface="+mn-lt"/>
              </a:defRPr>
            </a:lvl7pPr>
            <a:lvl8pPr marL="3429000" indent="-228600" algn="ctr" rtl="0" eaLnBrk="0" fontAlgn="base" hangingPunct="0">
              <a:spcBef>
                <a:spcPct val="20000"/>
              </a:spcBef>
              <a:spcAft>
                <a:spcPct val="0"/>
              </a:spcAft>
              <a:defRPr sz="2400">
                <a:solidFill>
                  <a:schemeClr val="bg1"/>
                </a:solidFill>
                <a:latin typeface="+mn-lt"/>
              </a:defRPr>
            </a:lvl8pPr>
            <a:lvl9pPr marL="3886200" indent="-228600" algn="ctr" rtl="0" eaLnBrk="0" fontAlgn="base" hangingPunct="0">
              <a:spcBef>
                <a:spcPct val="20000"/>
              </a:spcBef>
              <a:spcAft>
                <a:spcPct val="0"/>
              </a:spcAft>
              <a:defRPr sz="2400">
                <a:solidFill>
                  <a:schemeClr val="bg1"/>
                </a:solidFill>
                <a:latin typeface="+mn-lt"/>
              </a:defRPr>
            </a:lvl9pPr>
          </a:lstStyle>
          <a:p>
            <a:pPr marL="0" indent="0" algn="l">
              <a:spcBef>
                <a:spcPts val="0"/>
              </a:spcBef>
            </a:pPr>
            <a:r>
              <a:rPr lang="en-US" sz="3600" kern="0" dirty="0" smtClean="0">
                <a:latin typeface="Enchanted" charset="0"/>
              </a:rPr>
              <a:t>This organelle is found in the cytoplasm or attached to rough endoplasmic reticulum.  It “reads” mRNA to build proteins.</a:t>
            </a:r>
            <a:endParaRPr lang="en-US" sz="3600" kern="0" dirty="0">
              <a:latin typeface="Enchanted" charset="0"/>
            </a:endParaRPr>
          </a:p>
        </p:txBody>
      </p:sp>
      <p:sp>
        <p:nvSpPr>
          <p:cNvPr id="8" name="Rectangle 33"/>
          <p:cNvSpPr txBox="1">
            <a:spLocks noChangeArrowheads="1"/>
          </p:cNvSpPr>
          <p:nvPr/>
        </p:nvSpPr>
        <p:spPr bwMode="auto">
          <a:xfrm>
            <a:off x="533399" y="4953000"/>
            <a:ext cx="2619375" cy="990600"/>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ctr" rtl="0" eaLnBrk="0" fontAlgn="base" hangingPunct="0">
              <a:spcBef>
                <a:spcPct val="20000"/>
              </a:spcBef>
              <a:spcAft>
                <a:spcPct val="0"/>
              </a:spcAft>
              <a:defRPr sz="4000">
                <a:solidFill>
                  <a:schemeClr val="bg1"/>
                </a:solidFill>
                <a:latin typeface="+mn-lt"/>
                <a:ea typeface="ＭＳ Ｐゴシック" charset="0"/>
                <a:cs typeface="ＭＳ Ｐゴシック" charset="0"/>
              </a:defRPr>
            </a:lvl1pPr>
            <a:lvl2pPr marL="742950" indent="-285750" algn="ctr" rtl="0" eaLnBrk="0" fontAlgn="base" hangingPunct="0">
              <a:spcBef>
                <a:spcPct val="20000"/>
              </a:spcBef>
              <a:spcAft>
                <a:spcPct val="0"/>
              </a:spcAft>
              <a:defRPr sz="3200">
                <a:solidFill>
                  <a:schemeClr val="bg1"/>
                </a:solidFill>
                <a:latin typeface="+mn-lt"/>
                <a:ea typeface="ＭＳ Ｐゴシック" charset="0"/>
              </a:defRPr>
            </a:lvl2pPr>
            <a:lvl3pPr marL="1143000" indent="-228600" algn="ctr" rtl="0" eaLnBrk="0" fontAlgn="base" hangingPunct="0">
              <a:spcBef>
                <a:spcPct val="20000"/>
              </a:spcBef>
              <a:spcAft>
                <a:spcPct val="0"/>
              </a:spcAft>
              <a:defRPr sz="2800">
                <a:solidFill>
                  <a:schemeClr val="bg1"/>
                </a:solidFill>
                <a:latin typeface="+mn-lt"/>
                <a:ea typeface="ＭＳ Ｐゴシック" charset="0"/>
              </a:defRPr>
            </a:lvl3pPr>
            <a:lvl4pPr marL="1600200" indent="-228600" algn="ctr" rtl="0" eaLnBrk="0" fontAlgn="base" hangingPunct="0">
              <a:spcBef>
                <a:spcPct val="20000"/>
              </a:spcBef>
              <a:spcAft>
                <a:spcPct val="0"/>
              </a:spcAft>
              <a:defRPr sz="2400">
                <a:solidFill>
                  <a:schemeClr val="bg1"/>
                </a:solidFill>
                <a:latin typeface="+mn-lt"/>
                <a:ea typeface="ＭＳ Ｐゴシック" charset="0"/>
              </a:defRPr>
            </a:lvl4pPr>
            <a:lvl5pPr marL="2057400" indent="-228600" algn="ctr" rtl="0" eaLnBrk="0" fontAlgn="base" hangingPunct="0">
              <a:spcBef>
                <a:spcPct val="20000"/>
              </a:spcBef>
              <a:spcAft>
                <a:spcPct val="0"/>
              </a:spcAft>
              <a:defRPr sz="2400">
                <a:solidFill>
                  <a:schemeClr val="bg1"/>
                </a:solidFill>
                <a:latin typeface="+mn-lt"/>
                <a:ea typeface="ＭＳ Ｐゴシック" charset="0"/>
              </a:defRPr>
            </a:lvl5pPr>
            <a:lvl6pPr marL="2514600" indent="-228600" algn="ctr" rtl="0" eaLnBrk="0" fontAlgn="base" hangingPunct="0">
              <a:spcBef>
                <a:spcPct val="20000"/>
              </a:spcBef>
              <a:spcAft>
                <a:spcPct val="0"/>
              </a:spcAft>
              <a:defRPr sz="2400">
                <a:solidFill>
                  <a:schemeClr val="bg1"/>
                </a:solidFill>
                <a:latin typeface="+mn-lt"/>
              </a:defRPr>
            </a:lvl6pPr>
            <a:lvl7pPr marL="2971800" indent="-228600" algn="ctr" rtl="0" eaLnBrk="0" fontAlgn="base" hangingPunct="0">
              <a:spcBef>
                <a:spcPct val="20000"/>
              </a:spcBef>
              <a:spcAft>
                <a:spcPct val="0"/>
              </a:spcAft>
              <a:defRPr sz="2400">
                <a:solidFill>
                  <a:schemeClr val="bg1"/>
                </a:solidFill>
                <a:latin typeface="+mn-lt"/>
              </a:defRPr>
            </a:lvl7pPr>
            <a:lvl8pPr marL="3429000" indent="-228600" algn="ctr" rtl="0" eaLnBrk="0" fontAlgn="base" hangingPunct="0">
              <a:spcBef>
                <a:spcPct val="20000"/>
              </a:spcBef>
              <a:spcAft>
                <a:spcPct val="0"/>
              </a:spcAft>
              <a:defRPr sz="2400">
                <a:solidFill>
                  <a:schemeClr val="bg1"/>
                </a:solidFill>
                <a:latin typeface="+mn-lt"/>
              </a:defRPr>
            </a:lvl8pPr>
            <a:lvl9pPr marL="3886200" indent="-228600" algn="ctr" rtl="0" eaLnBrk="0" fontAlgn="base" hangingPunct="0">
              <a:spcBef>
                <a:spcPct val="20000"/>
              </a:spcBef>
              <a:spcAft>
                <a:spcPct val="0"/>
              </a:spcAft>
              <a:defRPr sz="2400">
                <a:solidFill>
                  <a:schemeClr val="bg1"/>
                </a:solidFill>
                <a:latin typeface="+mn-lt"/>
              </a:defRPr>
            </a:lvl9pPr>
          </a:lstStyle>
          <a:p>
            <a:pPr marL="0" indent="0"/>
            <a:r>
              <a:rPr lang="en-US" kern="0" dirty="0" smtClean="0">
                <a:solidFill>
                  <a:srgbClr val="FFC000"/>
                </a:solidFill>
                <a:latin typeface="Enchanted" charset="0"/>
              </a:rPr>
              <a:t>Ribosome</a:t>
            </a:r>
            <a:endParaRPr lang="en-US" kern="0" dirty="0">
              <a:solidFill>
                <a:srgbClr val="FFC000"/>
              </a:solidFill>
              <a:latin typeface="Enchanted" charset="0"/>
            </a:endParaRPr>
          </a:p>
        </p:txBody>
      </p:sp>
    </p:spTree>
  </p:cSld>
  <p:clrMapOvr>
    <a:masterClrMapping/>
  </p:clrMapOvr>
  <p:transition>
    <p:check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title"/>
          </p:nvPr>
        </p:nvSpPr>
        <p:spPr>
          <a:xfrm>
            <a:off x="228600" y="381000"/>
            <a:ext cx="8686800" cy="685800"/>
          </a:xfrm>
        </p:spPr>
        <p:txBody>
          <a:bodyPr/>
          <a:lstStyle/>
          <a:p>
            <a:r>
              <a:rPr lang="en-US" dirty="0">
                <a:latin typeface="Enchanted" charset="0"/>
              </a:rPr>
              <a:t>Cellular </a:t>
            </a:r>
            <a:r>
              <a:rPr lang="en-US" dirty="0" smtClean="0">
                <a:latin typeface="Enchanted" charset="0"/>
              </a:rPr>
              <a:t>Organization $800 - Answer</a:t>
            </a:r>
            <a:endParaRPr lang="en-US" dirty="0">
              <a:latin typeface="Enchanted" charset="0"/>
            </a:endParaRPr>
          </a:p>
        </p:txBody>
      </p:sp>
      <p:sp>
        <p:nvSpPr>
          <p:cNvPr id="5" name="Rectangle 10"/>
          <p:cNvSpPr txBox="1">
            <a:spLocks noChangeArrowheads="1"/>
          </p:cNvSpPr>
          <p:nvPr/>
        </p:nvSpPr>
        <p:spPr bwMode="auto">
          <a:xfrm>
            <a:off x="198120" y="1800225"/>
            <a:ext cx="8686800" cy="480060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nchor="ctr"/>
          <a:lstStyle>
            <a:lvl1pPr marL="342900" indent="-342900">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lgn="l">
              <a:spcBef>
                <a:spcPct val="20000"/>
              </a:spcBef>
            </a:pPr>
            <a:r>
              <a:rPr lang="en-US" sz="3200" dirty="0">
                <a:solidFill>
                  <a:schemeClr val="bg1"/>
                </a:solidFill>
                <a:latin typeface="Enchanted" charset="0"/>
              </a:rPr>
              <a:t>	</a:t>
            </a:r>
            <a:r>
              <a:rPr lang="en-US" sz="3600" dirty="0" smtClean="0">
                <a:solidFill>
                  <a:schemeClr val="bg1"/>
                </a:solidFill>
                <a:latin typeface="Enchanted" charset="0"/>
              </a:rPr>
              <a:t>Plant cells differ from animal cells in that plant cells have:</a:t>
            </a:r>
          </a:p>
          <a:p>
            <a:pPr marL="742950" indent="-742950" algn="l">
              <a:spcBef>
                <a:spcPct val="20000"/>
              </a:spcBef>
              <a:buAutoNum type="alphaUcPeriod"/>
            </a:pPr>
            <a:r>
              <a:rPr lang="en-US" sz="3200" dirty="0" smtClean="0">
                <a:solidFill>
                  <a:schemeClr val="bg1"/>
                </a:solidFill>
                <a:latin typeface="Enchanted" charset="0"/>
              </a:rPr>
              <a:t>an endoplasmic reticulum</a:t>
            </a:r>
          </a:p>
          <a:p>
            <a:pPr marL="742950" indent="-742950" algn="l">
              <a:spcBef>
                <a:spcPct val="20000"/>
              </a:spcBef>
              <a:buAutoNum type="alphaUcPeriod"/>
            </a:pPr>
            <a:r>
              <a:rPr lang="en-US" sz="3200" dirty="0" smtClean="0">
                <a:solidFill>
                  <a:schemeClr val="bg1"/>
                </a:solidFill>
                <a:latin typeface="Enchanted" charset="0"/>
              </a:rPr>
              <a:t>vesicles</a:t>
            </a:r>
            <a:endParaRPr lang="en-US" sz="3200" dirty="0">
              <a:solidFill>
                <a:schemeClr val="bg1"/>
              </a:solidFill>
              <a:latin typeface="Enchanted" charset="0"/>
            </a:endParaRPr>
          </a:p>
          <a:p>
            <a:pPr marL="742950" indent="-742950" algn="l">
              <a:spcBef>
                <a:spcPct val="20000"/>
              </a:spcBef>
              <a:buAutoNum type="alphaUcPeriod"/>
            </a:pPr>
            <a:r>
              <a:rPr lang="en-US" sz="3200" dirty="0" smtClean="0">
                <a:solidFill>
                  <a:schemeClr val="bg1"/>
                </a:solidFill>
                <a:latin typeface="Enchanted" charset="0"/>
              </a:rPr>
              <a:t>Golgi complexes</a:t>
            </a:r>
          </a:p>
          <a:p>
            <a:pPr marL="742950" indent="-742950" algn="l">
              <a:spcBef>
                <a:spcPct val="20000"/>
              </a:spcBef>
              <a:buFontTx/>
              <a:buAutoNum type="alphaUcPeriod"/>
            </a:pPr>
            <a:r>
              <a:rPr lang="en-US" sz="3200" dirty="0" smtClean="0">
                <a:solidFill>
                  <a:schemeClr val="bg1"/>
                </a:solidFill>
                <a:latin typeface="Enchanted" charset="0"/>
              </a:rPr>
              <a:t>a </a:t>
            </a:r>
            <a:r>
              <a:rPr lang="en-US" sz="3200" dirty="0">
                <a:solidFill>
                  <a:schemeClr val="bg1"/>
                </a:solidFill>
                <a:latin typeface="Enchanted" charset="0"/>
              </a:rPr>
              <a:t>central vacuole</a:t>
            </a:r>
          </a:p>
          <a:p>
            <a:pPr marL="742950" indent="-742950" algn="l">
              <a:spcBef>
                <a:spcPct val="20000"/>
              </a:spcBef>
              <a:buAutoNum type="alphaUcPeriod"/>
            </a:pPr>
            <a:r>
              <a:rPr lang="en-US" sz="3200" dirty="0" smtClean="0">
                <a:solidFill>
                  <a:schemeClr val="bg1"/>
                </a:solidFill>
                <a:latin typeface="Enchanted" charset="0"/>
              </a:rPr>
              <a:t>organelles </a:t>
            </a:r>
            <a:endParaRPr lang="en-US" sz="3200" dirty="0">
              <a:solidFill>
                <a:schemeClr val="bg1"/>
              </a:solidFill>
              <a:latin typeface="Enchanted" charset="0"/>
            </a:endParaRPr>
          </a:p>
        </p:txBody>
      </p:sp>
      <p:sp>
        <p:nvSpPr>
          <p:cNvPr id="2" name="Rectangle 1"/>
          <p:cNvSpPr/>
          <p:nvPr/>
        </p:nvSpPr>
        <p:spPr bwMode="auto">
          <a:xfrm>
            <a:off x="198120" y="5181600"/>
            <a:ext cx="4069080" cy="533400"/>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pic>
        <p:nvPicPr>
          <p:cNvPr id="5122" name="Picture 2" descr="http://img.sparknotes.com/figures/9/93c5cab1f150fcaaa9f2533d0a0b45c2/plantanima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3880" y="3962400"/>
            <a:ext cx="4438648" cy="22193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check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title"/>
          </p:nvPr>
        </p:nvSpPr>
        <p:spPr>
          <a:xfrm>
            <a:off x="228600" y="304800"/>
            <a:ext cx="8686800" cy="838200"/>
          </a:xfrm>
        </p:spPr>
        <p:txBody>
          <a:bodyPr/>
          <a:lstStyle/>
          <a:p>
            <a:r>
              <a:rPr lang="en-US" dirty="0">
                <a:latin typeface="Enchanted" charset="0"/>
              </a:rPr>
              <a:t>Cellular Organization $1000 - Answer</a:t>
            </a:r>
          </a:p>
        </p:txBody>
      </p:sp>
      <p:pic>
        <p:nvPicPr>
          <p:cNvPr id="3" name="Picture 2"/>
          <p:cNvPicPr>
            <a:picLocks noChangeAspect="1"/>
          </p:cNvPicPr>
          <p:nvPr/>
        </p:nvPicPr>
        <p:blipFill rotWithShape="1">
          <a:blip r:embed="rId2"/>
          <a:srcRect l="13104" t="19792" r="66984" b="25000"/>
          <a:stretch/>
        </p:blipFill>
        <p:spPr>
          <a:xfrm>
            <a:off x="5943600" y="2057399"/>
            <a:ext cx="2743200" cy="4276165"/>
          </a:xfrm>
          <a:prstGeom prst="rect">
            <a:avLst/>
          </a:prstGeom>
        </p:spPr>
      </p:pic>
      <p:pic>
        <p:nvPicPr>
          <p:cNvPr id="4" name="Picture 3"/>
          <p:cNvPicPr>
            <a:picLocks noChangeAspect="1"/>
          </p:cNvPicPr>
          <p:nvPr/>
        </p:nvPicPr>
        <p:blipFill rotWithShape="1">
          <a:blip r:embed="rId3"/>
          <a:srcRect l="16033" t="19792" r="45900" b="26042"/>
          <a:stretch/>
        </p:blipFill>
        <p:spPr>
          <a:xfrm>
            <a:off x="381000" y="2057400"/>
            <a:ext cx="5334000" cy="4267200"/>
          </a:xfrm>
          <a:prstGeom prst="rect">
            <a:avLst/>
          </a:prstGeom>
        </p:spPr>
      </p:pic>
    </p:spTree>
  </p:cSld>
  <p:clrMapOvr>
    <a:masterClrMapping/>
  </p:clrMapOvr>
  <p:transition>
    <p:check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9"/>
          <p:cNvSpPr>
            <a:spLocks noGrp="1" noChangeArrowheads="1"/>
          </p:cNvSpPr>
          <p:nvPr>
            <p:ph type="title"/>
          </p:nvPr>
        </p:nvSpPr>
        <p:spPr>
          <a:xfrm>
            <a:off x="685800" y="609600"/>
            <a:ext cx="7924800" cy="1143000"/>
          </a:xfrm>
        </p:spPr>
        <p:txBody>
          <a:bodyPr/>
          <a:lstStyle/>
          <a:p>
            <a:r>
              <a:rPr lang="en-US" dirty="0" smtClean="0">
                <a:latin typeface="Enchanted" charset="0"/>
              </a:rPr>
              <a:t>Genetics $200</a:t>
            </a:r>
            <a:endParaRPr lang="en-US" dirty="0">
              <a:latin typeface="Enchanted" charset="0"/>
            </a:endParaRPr>
          </a:p>
        </p:txBody>
      </p:sp>
      <p:sp>
        <p:nvSpPr>
          <p:cNvPr id="2" name="TextBox 1"/>
          <p:cNvSpPr txBox="1"/>
          <p:nvPr/>
        </p:nvSpPr>
        <p:spPr>
          <a:xfrm>
            <a:off x="1143000" y="2667000"/>
            <a:ext cx="6324600" cy="707886"/>
          </a:xfrm>
          <a:prstGeom prst="rect">
            <a:avLst/>
          </a:prstGeom>
          <a:noFill/>
        </p:spPr>
        <p:txBody>
          <a:bodyPr wrap="square" rtlCol="0">
            <a:spAutoFit/>
          </a:bodyPr>
          <a:lstStyle/>
          <a:p>
            <a:r>
              <a:rPr lang="en-US" dirty="0" smtClean="0"/>
              <a:t>The Central Dogma is:</a:t>
            </a:r>
            <a:endParaRPr lang="en-US" dirty="0"/>
          </a:p>
        </p:txBody>
      </p:sp>
    </p:spTree>
  </p:cSld>
  <p:clrMapOvr>
    <a:masterClrMapping/>
  </p:clrMapOvr>
  <p:transition>
    <p:check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5"/>
          <p:cNvSpPr>
            <a:spLocks noGrp="1" noChangeArrowheads="1"/>
          </p:cNvSpPr>
          <p:nvPr>
            <p:ph type="title"/>
          </p:nvPr>
        </p:nvSpPr>
        <p:spPr>
          <a:xfrm>
            <a:off x="228600" y="76200"/>
            <a:ext cx="8686800" cy="1143000"/>
          </a:xfrm>
        </p:spPr>
        <p:txBody>
          <a:bodyPr/>
          <a:lstStyle/>
          <a:p>
            <a:r>
              <a:rPr lang="en-US" dirty="0">
                <a:latin typeface="Enchanted" charset="0"/>
              </a:rPr>
              <a:t>Genetics $400</a:t>
            </a:r>
          </a:p>
        </p:txBody>
      </p:sp>
      <p:sp>
        <p:nvSpPr>
          <p:cNvPr id="4" name="Rectangle 11"/>
          <p:cNvSpPr txBox="1">
            <a:spLocks noChangeArrowheads="1"/>
          </p:cNvSpPr>
          <p:nvPr/>
        </p:nvSpPr>
        <p:spPr bwMode="auto">
          <a:xfrm>
            <a:off x="228600" y="1371600"/>
            <a:ext cx="8686800" cy="495300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nchor="ctr"/>
          <a:lstStyle>
            <a:lvl1pPr marL="342900" indent="-342900" algn="ctr" rtl="0" eaLnBrk="0" fontAlgn="base" hangingPunct="0">
              <a:spcBef>
                <a:spcPct val="20000"/>
              </a:spcBef>
              <a:spcAft>
                <a:spcPct val="0"/>
              </a:spcAft>
              <a:defRPr sz="4000">
                <a:solidFill>
                  <a:schemeClr val="bg1"/>
                </a:solidFill>
                <a:latin typeface="+mn-lt"/>
                <a:ea typeface="ＭＳ Ｐゴシック" charset="0"/>
                <a:cs typeface="ＭＳ Ｐゴシック" charset="0"/>
              </a:defRPr>
            </a:lvl1pPr>
            <a:lvl2pPr marL="742950" indent="-285750" algn="ctr" rtl="0" eaLnBrk="0" fontAlgn="base" hangingPunct="0">
              <a:spcBef>
                <a:spcPct val="20000"/>
              </a:spcBef>
              <a:spcAft>
                <a:spcPct val="0"/>
              </a:spcAft>
              <a:defRPr sz="3200">
                <a:solidFill>
                  <a:schemeClr val="bg1"/>
                </a:solidFill>
                <a:latin typeface="+mn-lt"/>
                <a:ea typeface="ＭＳ Ｐゴシック" charset="0"/>
              </a:defRPr>
            </a:lvl2pPr>
            <a:lvl3pPr marL="1143000" indent="-228600" algn="ctr" rtl="0" eaLnBrk="0" fontAlgn="base" hangingPunct="0">
              <a:spcBef>
                <a:spcPct val="20000"/>
              </a:spcBef>
              <a:spcAft>
                <a:spcPct val="0"/>
              </a:spcAft>
              <a:defRPr sz="2800">
                <a:solidFill>
                  <a:schemeClr val="bg1"/>
                </a:solidFill>
                <a:latin typeface="+mn-lt"/>
                <a:ea typeface="ＭＳ Ｐゴシック" charset="0"/>
              </a:defRPr>
            </a:lvl3pPr>
            <a:lvl4pPr marL="1600200" indent="-228600" algn="ctr" rtl="0" eaLnBrk="0" fontAlgn="base" hangingPunct="0">
              <a:spcBef>
                <a:spcPct val="20000"/>
              </a:spcBef>
              <a:spcAft>
                <a:spcPct val="0"/>
              </a:spcAft>
              <a:defRPr sz="2400">
                <a:solidFill>
                  <a:schemeClr val="bg1"/>
                </a:solidFill>
                <a:latin typeface="+mn-lt"/>
                <a:ea typeface="ＭＳ Ｐゴシック" charset="0"/>
              </a:defRPr>
            </a:lvl4pPr>
            <a:lvl5pPr marL="2057400" indent="-228600" algn="ctr" rtl="0" eaLnBrk="0" fontAlgn="base" hangingPunct="0">
              <a:spcBef>
                <a:spcPct val="20000"/>
              </a:spcBef>
              <a:spcAft>
                <a:spcPct val="0"/>
              </a:spcAft>
              <a:defRPr sz="2400">
                <a:solidFill>
                  <a:schemeClr val="bg1"/>
                </a:solidFill>
                <a:latin typeface="+mn-lt"/>
                <a:ea typeface="ＭＳ Ｐゴシック" charset="0"/>
              </a:defRPr>
            </a:lvl5pPr>
            <a:lvl6pPr marL="2514600" indent="-228600" algn="ctr" rtl="0" eaLnBrk="0" fontAlgn="base" hangingPunct="0">
              <a:spcBef>
                <a:spcPct val="20000"/>
              </a:spcBef>
              <a:spcAft>
                <a:spcPct val="0"/>
              </a:spcAft>
              <a:defRPr sz="2400">
                <a:solidFill>
                  <a:schemeClr val="bg1"/>
                </a:solidFill>
                <a:latin typeface="+mn-lt"/>
              </a:defRPr>
            </a:lvl6pPr>
            <a:lvl7pPr marL="2971800" indent="-228600" algn="ctr" rtl="0" eaLnBrk="0" fontAlgn="base" hangingPunct="0">
              <a:spcBef>
                <a:spcPct val="20000"/>
              </a:spcBef>
              <a:spcAft>
                <a:spcPct val="0"/>
              </a:spcAft>
              <a:defRPr sz="2400">
                <a:solidFill>
                  <a:schemeClr val="bg1"/>
                </a:solidFill>
                <a:latin typeface="+mn-lt"/>
              </a:defRPr>
            </a:lvl7pPr>
            <a:lvl8pPr marL="3429000" indent="-228600" algn="ctr" rtl="0" eaLnBrk="0" fontAlgn="base" hangingPunct="0">
              <a:spcBef>
                <a:spcPct val="20000"/>
              </a:spcBef>
              <a:spcAft>
                <a:spcPct val="0"/>
              </a:spcAft>
              <a:defRPr sz="2400">
                <a:solidFill>
                  <a:schemeClr val="bg1"/>
                </a:solidFill>
                <a:latin typeface="+mn-lt"/>
              </a:defRPr>
            </a:lvl8pPr>
            <a:lvl9pPr marL="3886200" indent="-228600" algn="ctr" rtl="0" eaLnBrk="0" fontAlgn="base" hangingPunct="0">
              <a:spcBef>
                <a:spcPct val="20000"/>
              </a:spcBef>
              <a:spcAft>
                <a:spcPct val="0"/>
              </a:spcAft>
              <a:defRPr sz="2400">
                <a:solidFill>
                  <a:schemeClr val="bg1"/>
                </a:solidFill>
                <a:latin typeface="+mn-lt"/>
              </a:defRPr>
            </a:lvl9pPr>
          </a:lstStyle>
          <a:p>
            <a:pPr>
              <a:defRPr/>
            </a:pPr>
            <a:r>
              <a:rPr lang="en-US" sz="3600" dirty="0" smtClean="0">
                <a:latin typeface="Enchanted" charset="0"/>
              </a:rPr>
              <a:t>Convert the following strand of DNA to RNA:</a:t>
            </a:r>
          </a:p>
          <a:p>
            <a:pPr>
              <a:defRPr/>
            </a:pPr>
            <a:r>
              <a:rPr lang="en-US" sz="5400" b="1" dirty="0">
                <a:latin typeface="Courier New" panose="02070309020205020404" pitchFamily="49" charset="0"/>
                <a:cs typeface="Courier New" panose="02070309020205020404" pitchFamily="49" charset="0"/>
              </a:rPr>
              <a:t>TACCAGCCTAAGATTACA</a:t>
            </a:r>
          </a:p>
        </p:txBody>
      </p:sp>
    </p:spTree>
  </p:cSld>
  <p:clrMapOvr>
    <a:masterClrMapping/>
  </p:clrMapOvr>
  <p:transition>
    <p:check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8"/>
          <p:cNvSpPr>
            <a:spLocks noGrp="1" noChangeArrowheads="1"/>
          </p:cNvSpPr>
          <p:nvPr>
            <p:ph type="title"/>
          </p:nvPr>
        </p:nvSpPr>
        <p:spPr>
          <a:xfrm>
            <a:off x="152400" y="76200"/>
            <a:ext cx="8839200" cy="914400"/>
          </a:xfrm>
        </p:spPr>
        <p:txBody>
          <a:bodyPr/>
          <a:lstStyle/>
          <a:p>
            <a:r>
              <a:rPr lang="en-US" sz="4400" dirty="0">
                <a:latin typeface="Enchanted" charset="0"/>
              </a:rPr>
              <a:t>Genetics $600</a:t>
            </a:r>
          </a:p>
        </p:txBody>
      </p:sp>
      <p:pic>
        <p:nvPicPr>
          <p:cNvPr id="6146" name="Picture 2" descr="http://www.tritechresearch.com/shop/images/aachar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2960369"/>
            <a:ext cx="5372681" cy="386715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199859" y="1021377"/>
            <a:ext cx="7086600" cy="1754326"/>
          </a:xfrm>
          <a:prstGeom prst="rect">
            <a:avLst/>
          </a:prstGeom>
        </p:spPr>
        <p:txBody>
          <a:bodyPr wrap="square">
            <a:spAutoFit/>
          </a:bodyPr>
          <a:lstStyle/>
          <a:p>
            <a:pPr>
              <a:defRPr/>
            </a:pPr>
            <a:r>
              <a:rPr lang="en-US" sz="3600" b="1" dirty="0" smtClean="0">
                <a:solidFill>
                  <a:schemeClr val="bg1"/>
                </a:solidFill>
                <a:latin typeface="+mn-lt"/>
                <a:cs typeface="Courier New" panose="02070309020205020404" pitchFamily="49" charset="0"/>
              </a:rPr>
              <a:t>Convert the RNA strand to amino acids: AUGGUCGGAUUCUAAUGU</a:t>
            </a:r>
            <a:endParaRPr lang="en-US" sz="3600" b="1" dirty="0">
              <a:solidFill>
                <a:schemeClr val="bg1"/>
              </a:solidFill>
              <a:latin typeface="+mn-lt"/>
              <a:cs typeface="Courier New" panose="02070309020205020404" pitchFamily="49" charset="0"/>
            </a:endParaRPr>
          </a:p>
        </p:txBody>
      </p:sp>
    </p:spTree>
  </p:cSld>
  <p:clrMapOvr>
    <a:masterClrMapping/>
  </p:clrMapOvr>
  <p:transition>
    <p:check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0"/>
          <p:cNvSpPr>
            <a:spLocks noGrp="1" noChangeArrowheads="1"/>
          </p:cNvSpPr>
          <p:nvPr>
            <p:ph type="title"/>
          </p:nvPr>
        </p:nvSpPr>
        <p:spPr>
          <a:xfrm>
            <a:off x="685800" y="457200"/>
            <a:ext cx="7772400" cy="762000"/>
          </a:xfrm>
        </p:spPr>
        <p:txBody>
          <a:bodyPr/>
          <a:lstStyle/>
          <a:p>
            <a:r>
              <a:rPr lang="en-US" sz="4400" dirty="0">
                <a:latin typeface="Enchanted" charset="0"/>
              </a:rPr>
              <a:t>Genetics $800</a:t>
            </a:r>
          </a:p>
        </p:txBody>
      </p:sp>
      <p:sp>
        <p:nvSpPr>
          <p:cNvPr id="30722" name="Rectangle 11"/>
          <p:cNvSpPr>
            <a:spLocks noGrp="1" noChangeArrowheads="1"/>
          </p:cNvSpPr>
          <p:nvPr>
            <p:ph type="body" idx="1"/>
          </p:nvPr>
        </p:nvSpPr>
        <p:spPr>
          <a:xfrm>
            <a:off x="685800" y="1828800"/>
            <a:ext cx="7772400" cy="4093428"/>
          </a:xfrm>
        </p:spPr>
        <p:txBody>
          <a:bodyPr/>
          <a:lstStyle/>
          <a:p>
            <a:endParaRPr lang="en-US">
              <a:latin typeface="Enchanted" charset="0"/>
            </a:endParaRPr>
          </a:p>
          <a:p>
            <a:endParaRPr lang="en-US">
              <a:latin typeface="Enchanted" charset="0"/>
            </a:endParaRPr>
          </a:p>
          <a:p>
            <a:endParaRPr lang="en-US">
              <a:latin typeface="Enchanted" charset="0"/>
            </a:endParaRPr>
          </a:p>
        </p:txBody>
      </p:sp>
      <p:sp>
        <p:nvSpPr>
          <p:cNvPr id="30723" name="Rectangle 1"/>
          <p:cNvSpPr>
            <a:spLocks noChangeArrowheads="1"/>
          </p:cNvSpPr>
          <p:nvPr/>
        </p:nvSpPr>
        <p:spPr bwMode="auto">
          <a:xfrm>
            <a:off x="838200" y="1828800"/>
            <a:ext cx="74676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Bef>
                <a:spcPts val="600"/>
              </a:spcBef>
            </a:pPr>
            <a:r>
              <a:rPr lang="en-US" dirty="0" smtClean="0">
                <a:solidFill>
                  <a:schemeClr val="bg1"/>
                </a:solidFill>
                <a:latin typeface="Times New Roman" charset="0"/>
              </a:rPr>
              <a:t>Which process increases genetic variation among whale offspring?</a:t>
            </a:r>
          </a:p>
          <a:p>
            <a:pPr marL="742950" indent="-742950" algn="l">
              <a:spcBef>
                <a:spcPts val="600"/>
              </a:spcBef>
              <a:buAutoNum type="alphaUcPeriod"/>
            </a:pPr>
            <a:r>
              <a:rPr lang="en-US" dirty="0" smtClean="0">
                <a:solidFill>
                  <a:schemeClr val="bg1"/>
                </a:solidFill>
                <a:latin typeface="Times New Roman" charset="0"/>
              </a:rPr>
              <a:t>Division of cells in mitosis</a:t>
            </a:r>
          </a:p>
          <a:p>
            <a:pPr marL="742950" indent="-742950" algn="l">
              <a:spcBef>
                <a:spcPts val="600"/>
              </a:spcBef>
              <a:buAutoNum type="alphaUcPeriod"/>
            </a:pPr>
            <a:r>
              <a:rPr lang="en-US" dirty="0" smtClean="0">
                <a:solidFill>
                  <a:schemeClr val="bg1"/>
                </a:solidFill>
                <a:latin typeface="Times New Roman" charset="0"/>
              </a:rPr>
              <a:t>Fertilization of egg cells</a:t>
            </a:r>
          </a:p>
          <a:p>
            <a:pPr marL="742950" indent="-742950" algn="l">
              <a:spcBef>
                <a:spcPts val="600"/>
              </a:spcBef>
              <a:buAutoNum type="alphaUcPeriod"/>
            </a:pPr>
            <a:r>
              <a:rPr lang="en-US" dirty="0" smtClean="0">
                <a:solidFill>
                  <a:schemeClr val="bg1"/>
                </a:solidFill>
                <a:latin typeface="Times New Roman" charset="0"/>
              </a:rPr>
              <a:t>Synthesis of proteins</a:t>
            </a:r>
          </a:p>
          <a:p>
            <a:pPr marL="742950" indent="-742950" algn="l">
              <a:spcBef>
                <a:spcPts val="600"/>
              </a:spcBef>
              <a:buAutoNum type="alphaUcPeriod"/>
            </a:pPr>
            <a:r>
              <a:rPr lang="en-US" dirty="0" smtClean="0">
                <a:solidFill>
                  <a:schemeClr val="bg1"/>
                </a:solidFill>
                <a:latin typeface="Times New Roman" charset="0"/>
              </a:rPr>
              <a:t>Assembly of lipids</a:t>
            </a:r>
            <a:endParaRPr lang="en-US" dirty="0">
              <a:solidFill>
                <a:schemeClr val="bg1"/>
              </a:solidFill>
              <a:latin typeface="Times New Roman" charset="0"/>
            </a:endParaRPr>
          </a:p>
        </p:txBody>
      </p:sp>
    </p:spTree>
  </p:cSld>
  <p:clrMapOvr>
    <a:masterClrMapping/>
  </p:clrMapOvr>
  <p:transition>
    <p:checke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wpclipart.com/science/atoms_molecules/periodic_tables/periodic_table_of_elements_BW_T.pn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b="26496"/>
          <a:stretch/>
        </p:blipFill>
        <p:spPr bwMode="auto">
          <a:xfrm>
            <a:off x="685800" y="3350706"/>
            <a:ext cx="7848600" cy="3381170"/>
          </a:xfrm>
          <a:prstGeom prst="rect">
            <a:avLst/>
          </a:prstGeom>
          <a:solidFill>
            <a:schemeClr val="bg1"/>
          </a:solidFill>
        </p:spPr>
      </p:pic>
      <p:sp>
        <p:nvSpPr>
          <p:cNvPr id="31745" name="Rectangle 9"/>
          <p:cNvSpPr>
            <a:spLocks noGrp="1" noChangeArrowheads="1"/>
          </p:cNvSpPr>
          <p:nvPr>
            <p:ph type="title"/>
          </p:nvPr>
        </p:nvSpPr>
        <p:spPr>
          <a:xfrm>
            <a:off x="685800" y="304800"/>
            <a:ext cx="7772400" cy="1143000"/>
          </a:xfrm>
        </p:spPr>
        <p:txBody>
          <a:bodyPr/>
          <a:lstStyle/>
          <a:p>
            <a:r>
              <a:rPr lang="en-US" sz="4400" dirty="0" smtClean="0">
                <a:latin typeface="Enchanted" charset="0"/>
              </a:rPr>
              <a:t>Genetics $1000</a:t>
            </a:r>
            <a:endParaRPr lang="en-US" sz="4400" dirty="0">
              <a:latin typeface="Enchanted" charset="0"/>
            </a:endParaRPr>
          </a:p>
        </p:txBody>
      </p:sp>
      <p:sp>
        <p:nvSpPr>
          <p:cNvPr id="31746" name="Content Placeholder 2"/>
          <p:cNvSpPr>
            <a:spLocks noGrp="1"/>
          </p:cNvSpPr>
          <p:nvPr>
            <p:ph idx="1"/>
          </p:nvPr>
        </p:nvSpPr>
        <p:spPr>
          <a:xfrm>
            <a:off x="685800" y="1600200"/>
            <a:ext cx="7848600" cy="5105400"/>
          </a:xfrm>
        </p:spPr>
        <p:txBody>
          <a:bodyPr anchor="t"/>
          <a:lstStyle/>
          <a:p>
            <a:pPr algn="l"/>
            <a:r>
              <a:rPr lang="en-US" sz="3600" dirty="0" smtClean="0">
                <a:latin typeface="Enchanted" charset="0"/>
              </a:rPr>
              <a:t>Which elements in the periodic table are found in </a:t>
            </a:r>
            <a:r>
              <a:rPr lang="en-US" sz="3600" u="sng" dirty="0" smtClean="0">
                <a:latin typeface="Enchanted" charset="0"/>
              </a:rPr>
              <a:t>every</a:t>
            </a:r>
            <a:r>
              <a:rPr lang="en-US" sz="3600" dirty="0" smtClean="0">
                <a:latin typeface="Enchanted" charset="0"/>
              </a:rPr>
              <a:t> amino acid?</a:t>
            </a:r>
            <a:endParaRPr lang="en-US" sz="3600" dirty="0">
              <a:latin typeface="Enchanted" charset="0"/>
            </a:endParaRPr>
          </a:p>
        </p:txBody>
      </p:sp>
    </p:spTree>
  </p:cSld>
  <p:clrMapOvr>
    <a:masterClrMapping/>
  </p:clrMapOvr>
  <p:transition>
    <p:checke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6"/>
          <p:cNvSpPr>
            <a:spLocks noGrp="1" noChangeArrowheads="1"/>
          </p:cNvSpPr>
          <p:nvPr>
            <p:ph type="title"/>
          </p:nvPr>
        </p:nvSpPr>
        <p:spPr>
          <a:xfrm>
            <a:off x="609600" y="609600"/>
            <a:ext cx="7772400" cy="1143000"/>
          </a:xfrm>
        </p:spPr>
        <p:txBody>
          <a:bodyPr/>
          <a:lstStyle/>
          <a:p>
            <a:r>
              <a:rPr lang="en-US" dirty="0" smtClean="0">
                <a:latin typeface="Enchanted" charset="0"/>
              </a:rPr>
              <a:t>Genetics $200 - Answer</a:t>
            </a:r>
            <a:endParaRPr lang="en-US" dirty="0">
              <a:latin typeface="Enchanted" charset="0"/>
            </a:endParaRPr>
          </a:p>
        </p:txBody>
      </p:sp>
      <p:sp>
        <p:nvSpPr>
          <p:cNvPr id="7" name="TextBox 6"/>
          <p:cNvSpPr txBox="1"/>
          <p:nvPr/>
        </p:nvSpPr>
        <p:spPr>
          <a:xfrm>
            <a:off x="1143000" y="2712720"/>
            <a:ext cx="6781800" cy="769441"/>
          </a:xfrm>
          <a:prstGeom prst="rect">
            <a:avLst/>
          </a:prstGeom>
          <a:noFill/>
        </p:spPr>
        <p:txBody>
          <a:bodyPr wrap="square" rtlCol="0">
            <a:spAutoFit/>
          </a:bodyPr>
          <a:lstStyle/>
          <a:p>
            <a:r>
              <a:rPr lang="en-US" sz="4400" dirty="0" smtClean="0"/>
              <a:t>DNA → RNA → Protein</a:t>
            </a:r>
            <a:endParaRPr lang="en-US" sz="4400" dirty="0"/>
          </a:p>
        </p:txBody>
      </p:sp>
    </p:spTree>
  </p:cSld>
  <p:clrMapOvr>
    <a:masterClrMapping/>
  </p:clrMapOvr>
  <p:transition>
    <p:check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title"/>
          </p:nvPr>
        </p:nvSpPr>
        <p:spPr>
          <a:xfrm>
            <a:off x="228600" y="-152400"/>
            <a:ext cx="8305800" cy="1143000"/>
          </a:xfrm>
        </p:spPr>
        <p:txBody>
          <a:bodyPr/>
          <a:lstStyle/>
          <a:p>
            <a:r>
              <a:rPr lang="en-US" sz="3200" dirty="0">
                <a:latin typeface="Enchanted" charset="0"/>
              </a:rPr>
              <a:t>Genetics $</a:t>
            </a:r>
            <a:r>
              <a:rPr lang="en-US" sz="3200" dirty="0" smtClean="0">
                <a:latin typeface="Enchanted" charset="0"/>
              </a:rPr>
              <a:t>400 - Answer</a:t>
            </a:r>
            <a:endParaRPr lang="en-US" sz="3200" dirty="0">
              <a:latin typeface="Enchanted" charset="0"/>
            </a:endParaRPr>
          </a:p>
        </p:txBody>
      </p:sp>
      <p:sp>
        <p:nvSpPr>
          <p:cNvPr id="4" name="Rectangle 11"/>
          <p:cNvSpPr txBox="1">
            <a:spLocks noChangeArrowheads="1"/>
          </p:cNvSpPr>
          <p:nvPr/>
        </p:nvSpPr>
        <p:spPr bwMode="auto">
          <a:xfrm>
            <a:off x="228600" y="1371600"/>
            <a:ext cx="8686800" cy="495300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nchor="ctr"/>
          <a:lstStyle>
            <a:lvl1pPr marL="342900" indent="-342900" algn="ctr" rtl="0" eaLnBrk="0" fontAlgn="base" hangingPunct="0">
              <a:spcBef>
                <a:spcPct val="20000"/>
              </a:spcBef>
              <a:spcAft>
                <a:spcPct val="0"/>
              </a:spcAft>
              <a:defRPr sz="4000">
                <a:solidFill>
                  <a:schemeClr val="bg1"/>
                </a:solidFill>
                <a:latin typeface="+mn-lt"/>
                <a:ea typeface="ＭＳ Ｐゴシック" charset="0"/>
                <a:cs typeface="ＭＳ Ｐゴシック" charset="0"/>
              </a:defRPr>
            </a:lvl1pPr>
            <a:lvl2pPr marL="742950" indent="-285750" algn="ctr" rtl="0" eaLnBrk="0" fontAlgn="base" hangingPunct="0">
              <a:spcBef>
                <a:spcPct val="20000"/>
              </a:spcBef>
              <a:spcAft>
                <a:spcPct val="0"/>
              </a:spcAft>
              <a:defRPr sz="3200">
                <a:solidFill>
                  <a:schemeClr val="bg1"/>
                </a:solidFill>
                <a:latin typeface="+mn-lt"/>
                <a:ea typeface="ＭＳ Ｐゴシック" charset="0"/>
              </a:defRPr>
            </a:lvl2pPr>
            <a:lvl3pPr marL="1143000" indent="-228600" algn="ctr" rtl="0" eaLnBrk="0" fontAlgn="base" hangingPunct="0">
              <a:spcBef>
                <a:spcPct val="20000"/>
              </a:spcBef>
              <a:spcAft>
                <a:spcPct val="0"/>
              </a:spcAft>
              <a:defRPr sz="2800">
                <a:solidFill>
                  <a:schemeClr val="bg1"/>
                </a:solidFill>
                <a:latin typeface="+mn-lt"/>
                <a:ea typeface="ＭＳ Ｐゴシック" charset="0"/>
              </a:defRPr>
            </a:lvl3pPr>
            <a:lvl4pPr marL="1600200" indent="-228600" algn="ctr" rtl="0" eaLnBrk="0" fontAlgn="base" hangingPunct="0">
              <a:spcBef>
                <a:spcPct val="20000"/>
              </a:spcBef>
              <a:spcAft>
                <a:spcPct val="0"/>
              </a:spcAft>
              <a:defRPr sz="2400">
                <a:solidFill>
                  <a:schemeClr val="bg1"/>
                </a:solidFill>
                <a:latin typeface="+mn-lt"/>
                <a:ea typeface="ＭＳ Ｐゴシック" charset="0"/>
              </a:defRPr>
            </a:lvl4pPr>
            <a:lvl5pPr marL="2057400" indent="-228600" algn="ctr" rtl="0" eaLnBrk="0" fontAlgn="base" hangingPunct="0">
              <a:spcBef>
                <a:spcPct val="20000"/>
              </a:spcBef>
              <a:spcAft>
                <a:spcPct val="0"/>
              </a:spcAft>
              <a:defRPr sz="2400">
                <a:solidFill>
                  <a:schemeClr val="bg1"/>
                </a:solidFill>
                <a:latin typeface="+mn-lt"/>
                <a:ea typeface="ＭＳ Ｐゴシック" charset="0"/>
              </a:defRPr>
            </a:lvl5pPr>
            <a:lvl6pPr marL="2514600" indent="-228600" algn="ctr" rtl="0" eaLnBrk="0" fontAlgn="base" hangingPunct="0">
              <a:spcBef>
                <a:spcPct val="20000"/>
              </a:spcBef>
              <a:spcAft>
                <a:spcPct val="0"/>
              </a:spcAft>
              <a:defRPr sz="2400">
                <a:solidFill>
                  <a:schemeClr val="bg1"/>
                </a:solidFill>
                <a:latin typeface="+mn-lt"/>
              </a:defRPr>
            </a:lvl6pPr>
            <a:lvl7pPr marL="2971800" indent="-228600" algn="ctr" rtl="0" eaLnBrk="0" fontAlgn="base" hangingPunct="0">
              <a:spcBef>
                <a:spcPct val="20000"/>
              </a:spcBef>
              <a:spcAft>
                <a:spcPct val="0"/>
              </a:spcAft>
              <a:defRPr sz="2400">
                <a:solidFill>
                  <a:schemeClr val="bg1"/>
                </a:solidFill>
                <a:latin typeface="+mn-lt"/>
              </a:defRPr>
            </a:lvl7pPr>
            <a:lvl8pPr marL="3429000" indent="-228600" algn="ctr" rtl="0" eaLnBrk="0" fontAlgn="base" hangingPunct="0">
              <a:spcBef>
                <a:spcPct val="20000"/>
              </a:spcBef>
              <a:spcAft>
                <a:spcPct val="0"/>
              </a:spcAft>
              <a:defRPr sz="2400">
                <a:solidFill>
                  <a:schemeClr val="bg1"/>
                </a:solidFill>
                <a:latin typeface="+mn-lt"/>
              </a:defRPr>
            </a:lvl8pPr>
            <a:lvl9pPr marL="3886200" indent="-228600" algn="ctr" rtl="0" eaLnBrk="0" fontAlgn="base" hangingPunct="0">
              <a:spcBef>
                <a:spcPct val="20000"/>
              </a:spcBef>
              <a:spcAft>
                <a:spcPct val="0"/>
              </a:spcAft>
              <a:defRPr sz="2400">
                <a:solidFill>
                  <a:schemeClr val="bg1"/>
                </a:solidFill>
                <a:latin typeface="+mn-lt"/>
              </a:defRPr>
            </a:lvl9pPr>
          </a:lstStyle>
          <a:p>
            <a:pPr>
              <a:defRPr/>
            </a:pPr>
            <a:r>
              <a:rPr lang="en-US" sz="3600" dirty="0" smtClean="0">
                <a:latin typeface="Enchanted" charset="0"/>
              </a:rPr>
              <a:t>Convert the following strand of DNA to RNA:</a:t>
            </a:r>
          </a:p>
          <a:p>
            <a:pPr>
              <a:defRPr/>
            </a:pPr>
            <a:r>
              <a:rPr lang="en-US" sz="5400" b="1" dirty="0" smtClean="0">
                <a:latin typeface="Courier New" panose="02070309020205020404" pitchFamily="49" charset="0"/>
                <a:cs typeface="Courier New" panose="02070309020205020404" pitchFamily="49" charset="0"/>
              </a:rPr>
              <a:t>TACCAGCCTAAGATTACA</a:t>
            </a:r>
          </a:p>
          <a:p>
            <a:pPr>
              <a:defRPr/>
            </a:pPr>
            <a:r>
              <a:rPr lang="en-US" sz="5400" b="1" dirty="0" smtClean="0">
                <a:solidFill>
                  <a:srgbClr val="FFFF00"/>
                </a:solidFill>
                <a:latin typeface="Courier New" panose="02070309020205020404" pitchFamily="49" charset="0"/>
                <a:cs typeface="Courier New" panose="02070309020205020404" pitchFamily="49" charset="0"/>
              </a:rPr>
              <a:t>AUGGUCGGAUUCUAAUGU</a:t>
            </a:r>
            <a:endParaRPr lang="en-US" sz="5400" b="1" dirty="0">
              <a:solidFill>
                <a:srgbClr val="FFFF00"/>
              </a:solidFill>
              <a:latin typeface="Courier New" panose="02070309020205020404" pitchFamily="49" charset="0"/>
              <a:cs typeface="Courier New" panose="02070309020205020404" pitchFamily="49" charset="0"/>
            </a:endParaRPr>
          </a:p>
        </p:txBody>
      </p:sp>
    </p:spTree>
  </p:cSld>
  <p:clrMapOvr>
    <a:masterClrMapping/>
  </p:clrMapOvr>
  <p:transition>
    <p:check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6"/>
          <p:cNvSpPr>
            <a:spLocks noGrp="1" noChangeArrowheads="1"/>
          </p:cNvSpPr>
          <p:nvPr>
            <p:ph type="title"/>
          </p:nvPr>
        </p:nvSpPr>
        <p:spPr>
          <a:xfrm>
            <a:off x="-304800" y="-76200"/>
            <a:ext cx="9677400" cy="990600"/>
          </a:xfrm>
        </p:spPr>
        <p:txBody>
          <a:bodyPr/>
          <a:lstStyle/>
          <a:p>
            <a:r>
              <a:rPr lang="en-US" sz="4400" dirty="0">
                <a:latin typeface="Enchanted" charset="0"/>
              </a:rPr>
              <a:t> </a:t>
            </a:r>
            <a:r>
              <a:rPr lang="en-US" sz="4400" dirty="0" smtClean="0">
                <a:latin typeface="Enchanted" charset="0"/>
              </a:rPr>
              <a:t>Genetics $600 - Answer</a:t>
            </a:r>
            <a:endParaRPr lang="en-US" sz="4400" dirty="0">
              <a:latin typeface="Enchanted" charset="0"/>
            </a:endParaRPr>
          </a:p>
        </p:txBody>
      </p:sp>
      <p:pic>
        <p:nvPicPr>
          <p:cNvPr id="7170" name="Picture 2" descr="http://www.tritechresearch.com/shop/images/aachar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958286"/>
            <a:ext cx="5293280"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52400" y="1066800"/>
            <a:ext cx="8763000" cy="1754326"/>
          </a:xfrm>
          <a:prstGeom prst="rect">
            <a:avLst/>
          </a:prstGeom>
        </p:spPr>
        <p:txBody>
          <a:bodyPr wrap="square">
            <a:spAutoFit/>
          </a:bodyPr>
          <a:lstStyle/>
          <a:p>
            <a:pPr>
              <a:defRPr/>
            </a:pPr>
            <a:r>
              <a:rPr lang="en-US" sz="3600" dirty="0" smtClean="0">
                <a:solidFill>
                  <a:schemeClr val="bg1"/>
                </a:solidFill>
                <a:latin typeface="+mj-lt"/>
                <a:cs typeface="Courier New" panose="02070309020205020404" pitchFamily="49" charset="0"/>
              </a:rPr>
              <a:t>RNA: AUGGUCGGAUUCUAAUGU</a:t>
            </a:r>
          </a:p>
          <a:p>
            <a:pPr>
              <a:defRPr/>
            </a:pPr>
            <a:r>
              <a:rPr lang="en-US" sz="3600" dirty="0" smtClean="0">
                <a:solidFill>
                  <a:schemeClr val="bg1"/>
                </a:solidFill>
                <a:latin typeface="+mj-lt"/>
                <a:cs typeface="Courier New" panose="02070309020205020404" pitchFamily="49" charset="0"/>
              </a:rPr>
              <a:t>Codons: AUG GUC GGA UUC UAA UGU</a:t>
            </a:r>
          </a:p>
          <a:p>
            <a:pPr>
              <a:defRPr/>
            </a:pPr>
            <a:r>
              <a:rPr lang="en-US" sz="3600" dirty="0" smtClean="0">
                <a:solidFill>
                  <a:schemeClr val="bg1"/>
                </a:solidFill>
                <a:latin typeface="+mj-lt"/>
                <a:cs typeface="Courier New" panose="02070309020205020404" pitchFamily="49" charset="0"/>
              </a:rPr>
              <a:t>Amino Acids: Met-Val-</a:t>
            </a:r>
            <a:r>
              <a:rPr lang="en-US" sz="3600" dirty="0" err="1" smtClean="0">
                <a:solidFill>
                  <a:schemeClr val="bg1"/>
                </a:solidFill>
                <a:latin typeface="+mj-lt"/>
                <a:cs typeface="Courier New" panose="02070309020205020404" pitchFamily="49" charset="0"/>
              </a:rPr>
              <a:t>Gly</a:t>
            </a:r>
            <a:r>
              <a:rPr lang="en-US" sz="3600" dirty="0" smtClean="0">
                <a:solidFill>
                  <a:schemeClr val="bg1"/>
                </a:solidFill>
                <a:latin typeface="+mj-lt"/>
                <a:cs typeface="Courier New" panose="02070309020205020404" pitchFamily="49" charset="0"/>
              </a:rPr>
              <a:t>-</a:t>
            </a:r>
            <a:r>
              <a:rPr lang="en-US" sz="3600" dirty="0" err="1" smtClean="0">
                <a:solidFill>
                  <a:schemeClr val="bg1"/>
                </a:solidFill>
                <a:latin typeface="+mj-lt"/>
                <a:cs typeface="Courier New" panose="02070309020205020404" pitchFamily="49" charset="0"/>
              </a:rPr>
              <a:t>Phe</a:t>
            </a:r>
            <a:r>
              <a:rPr lang="en-US" sz="3600" dirty="0" smtClean="0">
                <a:solidFill>
                  <a:schemeClr val="bg1"/>
                </a:solidFill>
                <a:latin typeface="+mj-lt"/>
                <a:cs typeface="Courier New" panose="02070309020205020404" pitchFamily="49" charset="0"/>
              </a:rPr>
              <a:t>-Stop </a:t>
            </a:r>
            <a:endParaRPr lang="en-US" sz="3600" dirty="0">
              <a:solidFill>
                <a:schemeClr val="bg1"/>
              </a:solidFill>
              <a:latin typeface="+mj-lt"/>
              <a:cs typeface="Courier New" panose="02070309020205020404" pitchFamily="49" charset="0"/>
            </a:endParaRPr>
          </a:p>
        </p:txBody>
      </p:sp>
    </p:spTree>
  </p:cSld>
  <p:clrMapOvr>
    <a:masterClrMapping/>
  </p:clrMapOvr>
  <p:transition>
    <p:check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6"/>
          <p:cNvSpPr>
            <a:spLocks noGrp="1" noChangeArrowheads="1"/>
          </p:cNvSpPr>
          <p:nvPr>
            <p:ph type="title"/>
          </p:nvPr>
        </p:nvSpPr>
        <p:spPr>
          <a:xfrm>
            <a:off x="1981200" y="457200"/>
            <a:ext cx="6400800" cy="990600"/>
          </a:xfrm>
        </p:spPr>
        <p:txBody>
          <a:bodyPr/>
          <a:lstStyle/>
          <a:p>
            <a:r>
              <a:rPr lang="en-US" sz="4400" dirty="0">
                <a:latin typeface="Enchanted" charset="0"/>
              </a:rPr>
              <a:t>Genetics $</a:t>
            </a:r>
            <a:r>
              <a:rPr lang="en-US" sz="4400" dirty="0" smtClean="0">
                <a:latin typeface="Enchanted" charset="0"/>
              </a:rPr>
              <a:t>800 - Answer</a:t>
            </a:r>
            <a:endParaRPr lang="en-US" sz="4400" dirty="0">
              <a:latin typeface="Enchanted" charset="0"/>
            </a:endParaRPr>
          </a:p>
        </p:txBody>
      </p:sp>
      <p:sp>
        <p:nvSpPr>
          <p:cNvPr id="4" name="Rectangle 11"/>
          <p:cNvSpPr txBox="1">
            <a:spLocks noChangeArrowheads="1"/>
          </p:cNvSpPr>
          <p:nvPr/>
        </p:nvSpPr>
        <p:spPr bwMode="auto">
          <a:xfrm>
            <a:off x="685800" y="1828800"/>
            <a:ext cx="7772400" cy="4093428"/>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ctr" rtl="0" eaLnBrk="0" fontAlgn="base" hangingPunct="0">
              <a:spcBef>
                <a:spcPct val="20000"/>
              </a:spcBef>
              <a:spcAft>
                <a:spcPct val="0"/>
              </a:spcAft>
              <a:defRPr sz="4000">
                <a:solidFill>
                  <a:schemeClr val="bg1"/>
                </a:solidFill>
                <a:latin typeface="+mn-lt"/>
                <a:ea typeface="ＭＳ Ｐゴシック" charset="0"/>
                <a:cs typeface="ＭＳ Ｐゴシック" charset="0"/>
              </a:defRPr>
            </a:lvl1pPr>
            <a:lvl2pPr marL="742950" indent="-285750" algn="ctr" rtl="0" eaLnBrk="0" fontAlgn="base" hangingPunct="0">
              <a:spcBef>
                <a:spcPct val="20000"/>
              </a:spcBef>
              <a:spcAft>
                <a:spcPct val="0"/>
              </a:spcAft>
              <a:defRPr sz="3200">
                <a:solidFill>
                  <a:schemeClr val="bg1"/>
                </a:solidFill>
                <a:latin typeface="+mn-lt"/>
                <a:ea typeface="ＭＳ Ｐゴシック" charset="0"/>
              </a:defRPr>
            </a:lvl2pPr>
            <a:lvl3pPr marL="1143000" indent="-228600" algn="ctr" rtl="0" eaLnBrk="0" fontAlgn="base" hangingPunct="0">
              <a:spcBef>
                <a:spcPct val="20000"/>
              </a:spcBef>
              <a:spcAft>
                <a:spcPct val="0"/>
              </a:spcAft>
              <a:defRPr sz="2800">
                <a:solidFill>
                  <a:schemeClr val="bg1"/>
                </a:solidFill>
                <a:latin typeface="+mn-lt"/>
                <a:ea typeface="ＭＳ Ｐゴシック" charset="0"/>
              </a:defRPr>
            </a:lvl3pPr>
            <a:lvl4pPr marL="1600200" indent="-228600" algn="ctr" rtl="0" eaLnBrk="0" fontAlgn="base" hangingPunct="0">
              <a:spcBef>
                <a:spcPct val="20000"/>
              </a:spcBef>
              <a:spcAft>
                <a:spcPct val="0"/>
              </a:spcAft>
              <a:defRPr sz="2400">
                <a:solidFill>
                  <a:schemeClr val="bg1"/>
                </a:solidFill>
                <a:latin typeface="+mn-lt"/>
                <a:ea typeface="ＭＳ Ｐゴシック" charset="0"/>
              </a:defRPr>
            </a:lvl4pPr>
            <a:lvl5pPr marL="2057400" indent="-228600" algn="ctr" rtl="0" eaLnBrk="0" fontAlgn="base" hangingPunct="0">
              <a:spcBef>
                <a:spcPct val="20000"/>
              </a:spcBef>
              <a:spcAft>
                <a:spcPct val="0"/>
              </a:spcAft>
              <a:defRPr sz="2400">
                <a:solidFill>
                  <a:schemeClr val="bg1"/>
                </a:solidFill>
                <a:latin typeface="+mn-lt"/>
                <a:ea typeface="ＭＳ Ｐゴシック" charset="0"/>
              </a:defRPr>
            </a:lvl5pPr>
            <a:lvl6pPr marL="2514600" indent="-228600" algn="ctr" rtl="0" eaLnBrk="0" fontAlgn="base" hangingPunct="0">
              <a:spcBef>
                <a:spcPct val="20000"/>
              </a:spcBef>
              <a:spcAft>
                <a:spcPct val="0"/>
              </a:spcAft>
              <a:defRPr sz="2400">
                <a:solidFill>
                  <a:schemeClr val="bg1"/>
                </a:solidFill>
                <a:latin typeface="+mn-lt"/>
              </a:defRPr>
            </a:lvl6pPr>
            <a:lvl7pPr marL="2971800" indent="-228600" algn="ctr" rtl="0" eaLnBrk="0" fontAlgn="base" hangingPunct="0">
              <a:spcBef>
                <a:spcPct val="20000"/>
              </a:spcBef>
              <a:spcAft>
                <a:spcPct val="0"/>
              </a:spcAft>
              <a:defRPr sz="2400">
                <a:solidFill>
                  <a:schemeClr val="bg1"/>
                </a:solidFill>
                <a:latin typeface="+mn-lt"/>
              </a:defRPr>
            </a:lvl7pPr>
            <a:lvl8pPr marL="3429000" indent="-228600" algn="ctr" rtl="0" eaLnBrk="0" fontAlgn="base" hangingPunct="0">
              <a:spcBef>
                <a:spcPct val="20000"/>
              </a:spcBef>
              <a:spcAft>
                <a:spcPct val="0"/>
              </a:spcAft>
              <a:defRPr sz="2400">
                <a:solidFill>
                  <a:schemeClr val="bg1"/>
                </a:solidFill>
                <a:latin typeface="+mn-lt"/>
              </a:defRPr>
            </a:lvl8pPr>
            <a:lvl9pPr marL="3886200" indent="-228600" algn="ctr" rtl="0" eaLnBrk="0" fontAlgn="base" hangingPunct="0">
              <a:spcBef>
                <a:spcPct val="20000"/>
              </a:spcBef>
              <a:spcAft>
                <a:spcPct val="0"/>
              </a:spcAft>
              <a:defRPr sz="2400">
                <a:solidFill>
                  <a:schemeClr val="bg1"/>
                </a:solidFill>
                <a:latin typeface="+mn-lt"/>
              </a:defRPr>
            </a:lvl9pPr>
          </a:lstStyle>
          <a:p>
            <a:endParaRPr lang="en-US" kern="0" smtClean="0">
              <a:latin typeface="Enchanted" charset="0"/>
            </a:endParaRPr>
          </a:p>
          <a:p>
            <a:endParaRPr lang="en-US" kern="0" smtClean="0">
              <a:latin typeface="Enchanted" charset="0"/>
            </a:endParaRPr>
          </a:p>
          <a:p>
            <a:endParaRPr lang="en-US" kern="0">
              <a:latin typeface="Enchanted" charset="0"/>
            </a:endParaRPr>
          </a:p>
        </p:txBody>
      </p:sp>
      <p:sp>
        <p:nvSpPr>
          <p:cNvPr id="5" name="Rectangle 1"/>
          <p:cNvSpPr>
            <a:spLocks noChangeArrowheads="1"/>
          </p:cNvSpPr>
          <p:nvPr/>
        </p:nvSpPr>
        <p:spPr bwMode="auto">
          <a:xfrm>
            <a:off x="838200" y="1828800"/>
            <a:ext cx="74676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Bef>
                <a:spcPts val="600"/>
              </a:spcBef>
            </a:pPr>
            <a:r>
              <a:rPr lang="en-US" dirty="0" smtClean="0">
                <a:solidFill>
                  <a:schemeClr val="bg1"/>
                </a:solidFill>
                <a:latin typeface="Times New Roman" charset="0"/>
              </a:rPr>
              <a:t>Which process increases genetic variation among whale offspring?</a:t>
            </a:r>
          </a:p>
          <a:p>
            <a:pPr marL="742950" indent="-742950" algn="l">
              <a:spcBef>
                <a:spcPts val="600"/>
              </a:spcBef>
              <a:buAutoNum type="alphaUcPeriod"/>
            </a:pPr>
            <a:r>
              <a:rPr lang="en-US" dirty="0" smtClean="0">
                <a:solidFill>
                  <a:schemeClr val="bg1"/>
                </a:solidFill>
                <a:latin typeface="Times New Roman" charset="0"/>
              </a:rPr>
              <a:t>Division of cells in mitosis</a:t>
            </a:r>
          </a:p>
          <a:p>
            <a:pPr marL="742950" indent="-742950" algn="l">
              <a:spcBef>
                <a:spcPts val="600"/>
              </a:spcBef>
              <a:buAutoNum type="alphaUcPeriod"/>
            </a:pPr>
            <a:r>
              <a:rPr lang="en-US" dirty="0" smtClean="0">
                <a:solidFill>
                  <a:schemeClr val="bg1"/>
                </a:solidFill>
                <a:latin typeface="Times New Roman" charset="0"/>
              </a:rPr>
              <a:t>Fertilization of egg cells</a:t>
            </a:r>
          </a:p>
          <a:p>
            <a:pPr marL="742950" indent="-742950" algn="l">
              <a:spcBef>
                <a:spcPts val="600"/>
              </a:spcBef>
              <a:buAutoNum type="alphaUcPeriod"/>
            </a:pPr>
            <a:r>
              <a:rPr lang="en-US" dirty="0" smtClean="0">
                <a:solidFill>
                  <a:schemeClr val="bg1"/>
                </a:solidFill>
                <a:latin typeface="Times New Roman" charset="0"/>
              </a:rPr>
              <a:t>Synthesis of proteins</a:t>
            </a:r>
          </a:p>
          <a:p>
            <a:pPr marL="742950" indent="-742950" algn="l">
              <a:spcBef>
                <a:spcPts val="600"/>
              </a:spcBef>
              <a:buAutoNum type="alphaUcPeriod"/>
            </a:pPr>
            <a:r>
              <a:rPr lang="en-US" dirty="0" smtClean="0">
                <a:solidFill>
                  <a:schemeClr val="bg1"/>
                </a:solidFill>
                <a:latin typeface="Times New Roman" charset="0"/>
              </a:rPr>
              <a:t>Assembly of lipids</a:t>
            </a:r>
            <a:endParaRPr lang="en-US" dirty="0">
              <a:solidFill>
                <a:schemeClr val="bg1"/>
              </a:solidFill>
              <a:latin typeface="Times New Roman" charset="0"/>
            </a:endParaRPr>
          </a:p>
        </p:txBody>
      </p:sp>
      <p:sp>
        <p:nvSpPr>
          <p:cNvPr id="2" name="Rectangle 1"/>
          <p:cNvSpPr/>
          <p:nvPr/>
        </p:nvSpPr>
        <p:spPr bwMode="auto">
          <a:xfrm>
            <a:off x="762000" y="3875514"/>
            <a:ext cx="6934200" cy="620286"/>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Tree>
  </p:cSld>
  <p:clrMapOvr>
    <a:masterClrMapping/>
  </p:clrMapOvr>
  <p:transition>
    <p:checke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6"/>
          <p:cNvSpPr>
            <a:spLocks noGrp="1" noChangeArrowheads="1"/>
          </p:cNvSpPr>
          <p:nvPr>
            <p:ph type="title"/>
          </p:nvPr>
        </p:nvSpPr>
        <p:spPr>
          <a:xfrm>
            <a:off x="0" y="228600"/>
            <a:ext cx="8991600" cy="990600"/>
          </a:xfrm>
        </p:spPr>
        <p:txBody>
          <a:bodyPr/>
          <a:lstStyle/>
          <a:p>
            <a:r>
              <a:rPr lang="en-US" dirty="0" smtClean="0">
                <a:latin typeface="Enchanted" charset="0"/>
              </a:rPr>
              <a:t>Genetics $1000 - Answer</a:t>
            </a:r>
            <a:endParaRPr lang="en-US" dirty="0">
              <a:latin typeface="Enchanted" charset="0"/>
            </a:endParaRPr>
          </a:p>
        </p:txBody>
      </p:sp>
      <p:pic>
        <p:nvPicPr>
          <p:cNvPr id="4" name="Picture 2" descr="http://www.wpclipart.com/science/atoms_molecules/periodic_tables/periodic_table_of_elements_BW_T.pn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b="26496"/>
          <a:stretch/>
        </p:blipFill>
        <p:spPr bwMode="auto">
          <a:xfrm>
            <a:off x="685800" y="3350706"/>
            <a:ext cx="7848600" cy="3381170"/>
          </a:xfrm>
          <a:prstGeom prst="rect">
            <a:avLst/>
          </a:prstGeom>
          <a:solidFill>
            <a:schemeClr val="bg1"/>
          </a:solidFill>
        </p:spPr>
      </p:pic>
      <p:sp>
        <p:nvSpPr>
          <p:cNvPr id="5" name="Content Placeholder 2"/>
          <p:cNvSpPr>
            <a:spLocks noGrp="1"/>
          </p:cNvSpPr>
          <p:nvPr>
            <p:ph idx="1"/>
          </p:nvPr>
        </p:nvSpPr>
        <p:spPr>
          <a:xfrm>
            <a:off x="685800" y="1600200"/>
            <a:ext cx="7848600" cy="5105400"/>
          </a:xfrm>
        </p:spPr>
        <p:txBody>
          <a:bodyPr anchor="t"/>
          <a:lstStyle/>
          <a:p>
            <a:pPr algn="l"/>
            <a:r>
              <a:rPr lang="en-US" sz="3600" dirty="0" smtClean="0">
                <a:latin typeface="Enchanted" charset="0"/>
              </a:rPr>
              <a:t>Which elements in the periodic table are found in </a:t>
            </a:r>
            <a:r>
              <a:rPr lang="en-US" sz="3600" u="sng" dirty="0" smtClean="0">
                <a:latin typeface="Enchanted" charset="0"/>
              </a:rPr>
              <a:t>every</a:t>
            </a:r>
            <a:r>
              <a:rPr lang="en-US" sz="3600" dirty="0" smtClean="0">
                <a:latin typeface="Enchanted" charset="0"/>
              </a:rPr>
              <a:t> amino acid?</a:t>
            </a:r>
            <a:endParaRPr lang="en-US" sz="3600" dirty="0">
              <a:latin typeface="Enchanted" charset="0"/>
            </a:endParaRPr>
          </a:p>
        </p:txBody>
      </p:sp>
      <p:sp>
        <p:nvSpPr>
          <p:cNvPr id="2" name="Oval 1"/>
          <p:cNvSpPr/>
          <p:nvPr/>
        </p:nvSpPr>
        <p:spPr bwMode="auto">
          <a:xfrm>
            <a:off x="6400800" y="3733800"/>
            <a:ext cx="1371600" cy="6096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7" name="Oval 6"/>
          <p:cNvSpPr/>
          <p:nvPr/>
        </p:nvSpPr>
        <p:spPr bwMode="auto">
          <a:xfrm>
            <a:off x="655320" y="3276600"/>
            <a:ext cx="533400" cy="6096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pic>
        <p:nvPicPr>
          <p:cNvPr id="9218" name="Picture 2" descr="http://upload.wikimedia.org/wikipedia/commons/0/0f/Alpha-amino-acid-2D-flat.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90800" y="3276600"/>
            <a:ext cx="2590827" cy="15592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checke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6"/>
          <p:cNvSpPr>
            <a:spLocks noGrp="1" noChangeArrowheads="1"/>
          </p:cNvSpPr>
          <p:nvPr>
            <p:ph type="title"/>
          </p:nvPr>
        </p:nvSpPr>
        <p:spPr>
          <a:xfrm>
            <a:off x="685800" y="381000"/>
            <a:ext cx="7772400" cy="1066800"/>
          </a:xfrm>
        </p:spPr>
        <p:txBody>
          <a:bodyPr/>
          <a:lstStyle/>
          <a:p>
            <a:r>
              <a:rPr lang="en-US" sz="4400" dirty="0" smtClean="0">
                <a:latin typeface="Enchanted" charset="0"/>
              </a:rPr>
              <a:t>Energy &amp; Matter $200</a:t>
            </a:r>
            <a:endParaRPr lang="en-US" sz="4400" dirty="0">
              <a:latin typeface="Enchanted" charset="0"/>
            </a:endParaRPr>
          </a:p>
        </p:txBody>
      </p:sp>
      <p:sp>
        <p:nvSpPr>
          <p:cNvPr id="6" name="Rectangle 14"/>
          <p:cNvSpPr txBox="1">
            <a:spLocks noChangeArrowheads="1"/>
          </p:cNvSpPr>
          <p:nvPr/>
        </p:nvSpPr>
        <p:spPr bwMode="auto">
          <a:xfrm>
            <a:off x="381000" y="1447800"/>
            <a:ext cx="8534400" cy="502920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ctr" rtl="0" eaLnBrk="0" fontAlgn="base" hangingPunct="0">
              <a:spcBef>
                <a:spcPct val="20000"/>
              </a:spcBef>
              <a:spcAft>
                <a:spcPct val="0"/>
              </a:spcAft>
              <a:defRPr sz="4000">
                <a:solidFill>
                  <a:schemeClr val="bg1"/>
                </a:solidFill>
                <a:latin typeface="+mn-lt"/>
                <a:ea typeface="ＭＳ Ｐゴシック" charset="0"/>
                <a:cs typeface="ＭＳ Ｐゴシック" charset="0"/>
              </a:defRPr>
            </a:lvl1pPr>
            <a:lvl2pPr marL="742950" indent="-285750" algn="ctr" rtl="0" eaLnBrk="0" fontAlgn="base" hangingPunct="0">
              <a:spcBef>
                <a:spcPct val="20000"/>
              </a:spcBef>
              <a:spcAft>
                <a:spcPct val="0"/>
              </a:spcAft>
              <a:defRPr sz="3200">
                <a:solidFill>
                  <a:schemeClr val="bg1"/>
                </a:solidFill>
                <a:latin typeface="+mn-lt"/>
                <a:ea typeface="ＭＳ Ｐゴシック" charset="0"/>
              </a:defRPr>
            </a:lvl2pPr>
            <a:lvl3pPr marL="1143000" indent="-228600" algn="ctr" rtl="0" eaLnBrk="0" fontAlgn="base" hangingPunct="0">
              <a:spcBef>
                <a:spcPct val="20000"/>
              </a:spcBef>
              <a:spcAft>
                <a:spcPct val="0"/>
              </a:spcAft>
              <a:defRPr sz="2800">
                <a:solidFill>
                  <a:schemeClr val="bg1"/>
                </a:solidFill>
                <a:latin typeface="+mn-lt"/>
                <a:ea typeface="ＭＳ Ｐゴシック" charset="0"/>
              </a:defRPr>
            </a:lvl3pPr>
            <a:lvl4pPr marL="1600200" indent="-228600" algn="ctr" rtl="0" eaLnBrk="0" fontAlgn="base" hangingPunct="0">
              <a:spcBef>
                <a:spcPct val="20000"/>
              </a:spcBef>
              <a:spcAft>
                <a:spcPct val="0"/>
              </a:spcAft>
              <a:defRPr sz="2400">
                <a:solidFill>
                  <a:schemeClr val="bg1"/>
                </a:solidFill>
                <a:latin typeface="+mn-lt"/>
                <a:ea typeface="ＭＳ Ｐゴシック" charset="0"/>
              </a:defRPr>
            </a:lvl4pPr>
            <a:lvl5pPr marL="2057400" indent="-228600" algn="ctr" rtl="0" eaLnBrk="0" fontAlgn="base" hangingPunct="0">
              <a:spcBef>
                <a:spcPct val="20000"/>
              </a:spcBef>
              <a:spcAft>
                <a:spcPct val="0"/>
              </a:spcAft>
              <a:defRPr sz="2400">
                <a:solidFill>
                  <a:schemeClr val="bg1"/>
                </a:solidFill>
                <a:latin typeface="+mn-lt"/>
                <a:ea typeface="ＭＳ Ｐゴシック" charset="0"/>
              </a:defRPr>
            </a:lvl5pPr>
            <a:lvl6pPr marL="2514600" indent="-228600" algn="ctr" rtl="0" eaLnBrk="0" fontAlgn="base" hangingPunct="0">
              <a:spcBef>
                <a:spcPct val="20000"/>
              </a:spcBef>
              <a:spcAft>
                <a:spcPct val="0"/>
              </a:spcAft>
              <a:defRPr sz="2400">
                <a:solidFill>
                  <a:schemeClr val="bg1"/>
                </a:solidFill>
                <a:latin typeface="+mn-lt"/>
              </a:defRPr>
            </a:lvl6pPr>
            <a:lvl7pPr marL="2971800" indent="-228600" algn="ctr" rtl="0" eaLnBrk="0" fontAlgn="base" hangingPunct="0">
              <a:spcBef>
                <a:spcPct val="20000"/>
              </a:spcBef>
              <a:spcAft>
                <a:spcPct val="0"/>
              </a:spcAft>
              <a:defRPr sz="2400">
                <a:solidFill>
                  <a:schemeClr val="bg1"/>
                </a:solidFill>
                <a:latin typeface="+mn-lt"/>
              </a:defRPr>
            </a:lvl7pPr>
            <a:lvl8pPr marL="3429000" indent="-228600" algn="ctr" rtl="0" eaLnBrk="0" fontAlgn="base" hangingPunct="0">
              <a:spcBef>
                <a:spcPct val="20000"/>
              </a:spcBef>
              <a:spcAft>
                <a:spcPct val="0"/>
              </a:spcAft>
              <a:defRPr sz="2400">
                <a:solidFill>
                  <a:schemeClr val="bg1"/>
                </a:solidFill>
                <a:latin typeface="+mn-lt"/>
              </a:defRPr>
            </a:lvl8pPr>
            <a:lvl9pPr marL="3886200" indent="-228600" algn="ctr" rtl="0" eaLnBrk="0" fontAlgn="base" hangingPunct="0">
              <a:spcBef>
                <a:spcPct val="20000"/>
              </a:spcBef>
              <a:spcAft>
                <a:spcPct val="0"/>
              </a:spcAft>
              <a:defRPr sz="2400">
                <a:solidFill>
                  <a:schemeClr val="bg1"/>
                </a:solidFill>
                <a:latin typeface="+mn-lt"/>
              </a:defRPr>
            </a:lvl9pPr>
          </a:lstStyle>
          <a:p>
            <a:pPr marL="0" indent="0" algn="l">
              <a:spcBef>
                <a:spcPts val="0"/>
              </a:spcBef>
            </a:pPr>
            <a:r>
              <a:rPr lang="en-US" kern="0" dirty="0" smtClean="0">
                <a:latin typeface="Enchanted" charset="0"/>
              </a:rPr>
              <a:t>What is the common name of the molecule with the formula H</a:t>
            </a:r>
            <a:r>
              <a:rPr lang="en-US" kern="0" baseline="-25000" dirty="0" smtClean="0">
                <a:latin typeface="Enchanted" charset="0"/>
              </a:rPr>
              <a:t>2</a:t>
            </a:r>
            <a:r>
              <a:rPr lang="en-US" kern="0" dirty="0" smtClean="0">
                <a:latin typeface="Enchanted" charset="0"/>
              </a:rPr>
              <a:t>O?</a:t>
            </a:r>
          </a:p>
          <a:p>
            <a:pPr marL="742950" indent="-742950" algn="l">
              <a:buAutoNum type="alphaUcPeriod"/>
            </a:pPr>
            <a:r>
              <a:rPr lang="en-US" kern="0" dirty="0" smtClean="0">
                <a:latin typeface="Enchanted" charset="0"/>
              </a:rPr>
              <a:t>Carbon Dioxide</a:t>
            </a:r>
          </a:p>
          <a:p>
            <a:pPr marL="742950" indent="-742950" algn="l">
              <a:buAutoNum type="alphaUcPeriod"/>
            </a:pPr>
            <a:r>
              <a:rPr lang="en-US" kern="0" dirty="0" smtClean="0">
                <a:latin typeface="Enchanted" charset="0"/>
              </a:rPr>
              <a:t>Methane</a:t>
            </a:r>
          </a:p>
          <a:p>
            <a:pPr marL="742950" indent="-742950" algn="l">
              <a:buAutoNum type="alphaUcPeriod"/>
            </a:pPr>
            <a:r>
              <a:rPr lang="en-US" kern="0" dirty="0" smtClean="0">
                <a:latin typeface="Enchanted" charset="0"/>
              </a:rPr>
              <a:t>Water</a:t>
            </a:r>
          </a:p>
          <a:p>
            <a:pPr marL="742950" indent="-742950" algn="l">
              <a:buAutoNum type="alphaUcPeriod"/>
            </a:pPr>
            <a:r>
              <a:rPr lang="en-US" kern="0" dirty="0" smtClean="0">
                <a:latin typeface="Enchanted" charset="0"/>
              </a:rPr>
              <a:t>Glucose</a:t>
            </a:r>
          </a:p>
        </p:txBody>
      </p:sp>
    </p:spTree>
  </p:cSld>
  <p:clrMapOvr>
    <a:masterClrMapping/>
  </p:clrMapOvr>
  <p:transition>
    <p:check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3"/>
          <p:cNvSpPr>
            <a:spLocks noGrp="1" noChangeArrowheads="1"/>
          </p:cNvSpPr>
          <p:nvPr>
            <p:ph type="title"/>
          </p:nvPr>
        </p:nvSpPr>
        <p:spPr>
          <a:xfrm>
            <a:off x="685800" y="304800"/>
            <a:ext cx="7772400" cy="1143000"/>
          </a:xfrm>
        </p:spPr>
        <p:txBody>
          <a:bodyPr/>
          <a:lstStyle/>
          <a:p>
            <a:r>
              <a:rPr lang="en-US" sz="4400" dirty="0">
                <a:latin typeface="Enchanted" charset="0"/>
              </a:rPr>
              <a:t>Energy &amp; Matter $400</a:t>
            </a:r>
          </a:p>
        </p:txBody>
      </p:sp>
      <p:sp>
        <p:nvSpPr>
          <p:cNvPr id="4" name="TextBox 3"/>
          <p:cNvSpPr txBox="1"/>
          <p:nvPr/>
        </p:nvSpPr>
        <p:spPr>
          <a:xfrm>
            <a:off x="228600" y="1905000"/>
            <a:ext cx="8686800" cy="2554545"/>
          </a:xfrm>
          <a:prstGeom prst="rect">
            <a:avLst/>
          </a:prstGeom>
          <a:noFill/>
          <a:ln w="38100">
            <a:solidFill>
              <a:schemeClr val="bg1"/>
            </a:solidFill>
          </a:ln>
        </p:spPr>
        <p:txBody>
          <a:bodyPr wrap="square" rtlCol="0">
            <a:spAutoFit/>
          </a:bodyPr>
          <a:lstStyle/>
          <a:p>
            <a:pPr algn="l"/>
            <a:r>
              <a:rPr lang="en-US" sz="3200" dirty="0" smtClean="0">
                <a:solidFill>
                  <a:schemeClr val="bg1"/>
                </a:solidFill>
                <a:latin typeface="Enchanted" charset="0"/>
              </a:rPr>
              <a:t>What are the inputs of cellular respiration?</a:t>
            </a:r>
          </a:p>
          <a:p>
            <a:pPr marL="514350" indent="-514350" algn="l">
              <a:buAutoNum type="alphaUcPeriod"/>
            </a:pPr>
            <a:r>
              <a:rPr lang="en-US" sz="3200" dirty="0" smtClean="0">
                <a:solidFill>
                  <a:schemeClr val="bg1"/>
                </a:solidFill>
                <a:latin typeface="Enchanted" charset="0"/>
              </a:rPr>
              <a:t>CO</a:t>
            </a:r>
            <a:r>
              <a:rPr lang="en-US" sz="3200" baseline="-25000" dirty="0" smtClean="0">
                <a:solidFill>
                  <a:schemeClr val="bg1"/>
                </a:solidFill>
                <a:latin typeface="Enchanted" charset="0"/>
              </a:rPr>
              <a:t>2</a:t>
            </a:r>
            <a:r>
              <a:rPr lang="en-US" sz="3200" dirty="0" smtClean="0">
                <a:solidFill>
                  <a:schemeClr val="bg1"/>
                </a:solidFill>
                <a:latin typeface="Enchanted" charset="0"/>
              </a:rPr>
              <a:t> + H</a:t>
            </a:r>
            <a:r>
              <a:rPr lang="en-US" sz="3200" baseline="-25000" dirty="0">
                <a:solidFill>
                  <a:schemeClr val="bg1"/>
                </a:solidFill>
                <a:latin typeface="Enchanted" charset="0"/>
              </a:rPr>
              <a:t>2</a:t>
            </a:r>
            <a:r>
              <a:rPr lang="en-US" sz="3200" dirty="0" smtClean="0">
                <a:solidFill>
                  <a:schemeClr val="bg1"/>
                </a:solidFill>
                <a:latin typeface="Enchanted" charset="0"/>
              </a:rPr>
              <a:t>O</a:t>
            </a:r>
          </a:p>
          <a:p>
            <a:pPr marL="514350" indent="-514350" algn="l">
              <a:buAutoNum type="alphaUcPeriod"/>
            </a:pPr>
            <a:r>
              <a:rPr lang="en-US" sz="3200" dirty="0" smtClean="0">
                <a:solidFill>
                  <a:schemeClr val="bg1"/>
                </a:solidFill>
                <a:latin typeface="Enchanted" charset="0"/>
              </a:rPr>
              <a:t>CH</a:t>
            </a:r>
            <a:r>
              <a:rPr lang="en-US" sz="3200" baseline="-25000" dirty="0">
                <a:solidFill>
                  <a:schemeClr val="bg1"/>
                </a:solidFill>
                <a:latin typeface="Enchanted" charset="0"/>
              </a:rPr>
              <a:t>3</a:t>
            </a:r>
            <a:r>
              <a:rPr lang="en-US" sz="3200" dirty="0" smtClean="0">
                <a:solidFill>
                  <a:schemeClr val="bg1"/>
                </a:solidFill>
                <a:latin typeface="Enchanted" charset="0"/>
              </a:rPr>
              <a:t> + O</a:t>
            </a:r>
            <a:r>
              <a:rPr lang="en-US" sz="3200" baseline="-25000" dirty="0">
                <a:solidFill>
                  <a:schemeClr val="bg1"/>
                </a:solidFill>
                <a:latin typeface="Enchanted" charset="0"/>
              </a:rPr>
              <a:t>2</a:t>
            </a:r>
          </a:p>
          <a:p>
            <a:pPr marL="514350" indent="-514350" algn="l">
              <a:buAutoNum type="alphaUcPeriod"/>
            </a:pPr>
            <a:r>
              <a:rPr lang="en-US" sz="3200" dirty="0" smtClean="0">
                <a:solidFill>
                  <a:schemeClr val="bg1"/>
                </a:solidFill>
                <a:latin typeface="Enchanted" charset="0"/>
              </a:rPr>
              <a:t>CO</a:t>
            </a:r>
            <a:r>
              <a:rPr lang="en-US" sz="3200" baseline="-25000" dirty="0">
                <a:solidFill>
                  <a:schemeClr val="bg1"/>
                </a:solidFill>
                <a:latin typeface="Enchanted" charset="0"/>
              </a:rPr>
              <a:t>2</a:t>
            </a:r>
            <a:r>
              <a:rPr lang="en-US" sz="3200" dirty="0" smtClean="0">
                <a:solidFill>
                  <a:schemeClr val="bg1"/>
                </a:solidFill>
                <a:latin typeface="Enchanted" charset="0"/>
              </a:rPr>
              <a:t> + O</a:t>
            </a:r>
            <a:r>
              <a:rPr lang="en-US" sz="3200" baseline="-25000" dirty="0">
                <a:solidFill>
                  <a:schemeClr val="bg1"/>
                </a:solidFill>
                <a:latin typeface="Enchanted" charset="0"/>
              </a:rPr>
              <a:t>2</a:t>
            </a:r>
          </a:p>
          <a:p>
            <a:pPr marL="514350" indent="-514350" algn="l">
              <a:buAutoNum type="alphaUcPeriod"/>
            </a:pPr>
            <a:r>
              <a:rPr lang="en-US" sz="3200" dirty="0" smtClean="0">
                <a:solidFill>
                  <a:schemeClr val="bg1"/>
                </a:solidFill>
                <a:latin typeface="Enchanted" charset="0"/>
              </a:rPr>
              <a:t>C</a:t>
            </a:r>
            <a:r>
              <a:rPr lang="en-US" sz="3200" baseline="-25000" dirty="0">
                <a:solidFill>
                  <a:schemeClr val="bg1"/>
                </a:solidFill>
                <a:latin typeface="Enchanted" charset="0"/>
              </a:rPr>
              <a:t>6</a:t>
            </a:r>
            <a:r>
              <a:rPr lang="en-US" sz="3200" dirty="0" smtClean="0">
                <a:solidFill>
                  <a:schemeClr val="bg1"/>
                </a:solidFill>
                <a:latin typeface="Enchanted" charset="0"/>
              </a:rPr>
              <a:t>H</a:t>
            </a:r>
            <a:r>
              <a:rPr lang="en-US" sz="3200" baseline="-25000" dirty="0">
                <a:solidFill>
                  <a:schemeClr val="bg1"/>
                </a:solidFill>
                <a:latin typeface="Enchanted" charset="0"/>
              </a:rPr>
              <a:t>12</a:t>
            </a:r>
            <a:r>
              <a:rPr lang="en-US" sz="3200" dirty="0" smtClean="0">
                <a:solidFill>
                  <a:schemeClr val="bg1"/>
                </a:solidFill>
                <a:latin typeface="Enchanted" charset="0"/>
              </a:rPr>
              <a:t>O</a:t>
            </a:r>
            <a:r>
              <a:rPr lang="en-US" sz="3200" baseline="-25000" dirty="0">
                <a:solidFill>
                  <a:schemeClr val="bg1"/>
                </a:solidFill>
                <a:latin typeface="Enchanted" charset="0"/>
              </a:rPr>
              <a:t>6</a:t>
            </a:r>
            <a:r>
              <a:rPr lang="en-US" sz="3200" dirty="0" smtClean="0">
                <a:solidFill>
                  <a:schemeClr val="bg1"/>
                </a:solidFill>
                <a:latin typeface="Enchanted" charset="0"/>
              </a:rPr>
              <a:t> + O</a:t>
            </a:r>
            <a:r>
              <a:rPr lang="en-US" sz="3200" baseline="-25000" dirty="0">
                <a:solidFill>
                  <a:schemeClr val="bg1"/>
                </a:solidFill>
                <a:latin typeface="Enchanted" charset="0"/>
              </a:rPr>
              <a:t>2</a:t>
            </a:r>
          </a:p>
        </p:txBody>
      </p:sp>
    </p:spTree>
  </p:cSld>
  <p:clrMapOvr>
    <a:masterClrMapping/>
  </p:clrMapOvr>
  <p:transition>
    <p:checke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8"/>
          <p:cNvSpPr>
            <a:spLocks noGrp="1" noChangeArrowheads="1"/>
          </p:cNvSpPr>
          <p:nvPr>
            <p:ph type="title"/>
          </p:nvPr>
        </p:nvSpPr>
        <p:spPr>
          <a:xfrm>
            <a:off x="685800" y="304800"/>
            <a:ext cx="7772400" cy="1143000"/>
          </a:xfrm>
        </p:spPr>
        <p:txBody>
          <a:bodyPr/>
          <a:lstStyle/>
          <a:p>
            <a:r>
              <a:rPr lang="en-US" sz="4400" dirty="0">
                <a:latin typeface="Enchanted" charset="0"/>
              </a:rPr>
              <a:t>Energy &amp; Matter $600</a:t>
            </a:r>
          </a:p>
        </p:txBody>
      </p:sp>
      <p:sp>
        <p:nvSpPr>
          <p:cNvPr id="6" name="Rectangle 10"/>
          <p:cNvSpPr txBox="1">
            <a:spLocks noChangeArrowheads="1"/>
          </p:cNvSpPr>
          <p:nvPr/>
        </p:nvSpPr>
        <p:spPr bwMode="auto">
          <a:xfrm>
            <a:off x="152400" y="1828800"/>
            <a:ext cx="8839200" cy="449580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nchor="ctr"/>
          <a:lstStyle>
            <a:lvl1pPr marL="342900" indent="-342900">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marL="0" indent="0">
              <a:spcBef>
                <a:spcPct val="20000"/>
              </a:spcBef>
            </a:pPr>
            <a:r>
              <a:rPr lang="en-US" dirty="0" smtClean="0">
                <a:solidFill>
                  <a:schemeClr val="bg1"/>
                </a:solidFill>
                <a:latin typeface="Enchanted" charset="0"/>
              </a:rPr>
              <a:t>The correct general formula for photosynthesis is:</a:t>
            </a:r>
          </a:p>
          <a:p>
            <a:pPr marL="742950" indent="-742950" algn="l">
              <a:spcBef>
                <a:spcPct val="20000"/>
              </a:spcBef>
              <a:buFont typeface="+mj-lt"/>
              <a:buAutoNum type="alphaUcPeriod"/>
            </a:pPr>
            <a:r>
              <a:rPr lang="en-US" sz="3600" dirty="0" smtClean="0">
                <a:solidFill>
                  <a:schemeClr val="bg1"/>
                </a:solidFill>
                <a:latin typeface="Enchanted" charset="0"/>
              </a:rPr>
              <a:t>O</a:t>
            </a:r>
            <a:r>
              <a:rPr lang="en-US" sz="3600" baseline="-25000" dirty="0" smtClean="0">
                <a:solidFill>
                  <a:schemeClr val="bg1"/>
                </a:solidFill>
                <a:latin typeface="Enchanted" charset="0"/>
              </a:rPr>
              <a:t>2</a:t>
            </a:r>
            <a:r>
              <a:rPr lang="en-US" sz="3600" dirty="0" smtClean="0">
                <a:solidFill>
                  <a:schemeClr val="bg1"/>
                </a:solidFill>
                <a:latin typeface="Enchanted" charset="0"/>
              </a:rPr>
              <a:t> </a:t>
            </a:r>
            <a:r>
              <a:rPr lang="en-US" sz="3600" dirty="0">
                <a:solidFill>
                  <a:schemeClr val="bg1"/>
                </a:solidFill>
                <a:latin typeface="Enchanted" charset="0"/>
              </a:rPr>
              <a:t>+ </a:t>
            </a:r>
            <a:r>
              <a:rPr lang="en-US" sz="3600" dirty="0" smtClean="0">
                <a:solidFill>
                  <a:schemeClr val="bg1"/>
                </a:solidFill>
                <a:latin typeface="Enchanted" charset="0"/>
              </a:rPr>
              <a:t>C</a:t>
            </a:r>
            <a:r>
              <a:rPr lang="en-US" sz="3600" baseline="-25000" dirty="0" smtClean="0">
                <a:solidFill>
                  <a:schemeClr val="bg1"/>
                </a:solidFill>
                <a:latin typeface="Enchanted" charset="0"/>
              </a:rPr>
              <a:t>6</a:t>
            </a:r>
            <a:r>
              <a:rPr lang="en-US" sz="3600" dirty="0" smtClean="0">
                <a:solidFill>
                  <a:schemeClr val="bg1"/>
                </a:solidFill>
                <a:latin typeface="Enchanted" charset="0"/>
              </a:rPr>
              <a:t>H</a:t>
            </a:r>
            <a:r>
              <a:rPr lang="en-US" sz="3600" baseline="-25000" dirty="0" smtClean="0">
                <a:solidFill>
                  <a:schemeClr val="bg1"/>
                </a:solidFill>
                <a:latin typeface="Enchanted" charset="0"/>
              </a:rPr>
              <a:t>12</a:t>
            </a:r>
            <a:r>
              <a:rPr lang="en-US" sz="3600" dirty="0" smtClean="0">
                <a:solidFill>
                  <a:schemeClr val="bg1"/>
                </a:solidFill>
                <a:latin typeface="Enchanted" charset="0"/>
              </a:rPr>
              <a:t>O</a:t>
            </a:r>
            <a:r>
              <a:rPr lang="en-US" sz="3600" baseline="-25000" dirty="0" smtClean="0">
                <a:solidFill>
                  <a:schemeClr val="bg1"/>
                </a:solidFill>
                <a:latin typeface="Enchanted" charset="0"/>
              </a:rPr>
              <a:t>6 </a:t>
            </a:r>
            <a:r>
              <a:rPr lang="en-US" sz="3600" dirty="0">
                <a:solidFill>
                  <a:schemeClr val="bg1"/>
                </a:solidFill>
                <a:latin typeface="Enchanted" charset="0"/>
              </a:rPr>
              <a:t>→ CO</a:t>
            </a:r>
            <a:r>
              <a:rPr lang="en-US" sz="3600" baseline="-25000" dirty="0">
                <a:solidFill>
                  <a:schemeClr val="bg1"/>
                </a:solidFill>
                <a:latin typeface="Enchanted" charset="0"/>
              </a:rPr>
              <a:t>2</a:t>
            </a:r>
            <a:r>
              <a:rPr lang="en-US" sz="3600" dirty="0">
                <a:solidFill>
                  <a:schemeClr val="bg1"/>
                </a:solidFill>
                <a:latin typeface="Enchanted" charset="0"/>
              </a:rPr>
              <a:t> + H</a:t>
            </a:r>
            <a:r>
              <a:rPr lang="en-US" sz="3600" baseline="-25000" dirty="0">
                <a:solidFill>
                  <a:schemeClr val="bg1"/>
                </a:solidFill>
                <a:latin typeface="Enchanted" charset="0"/>
              </a:rPr>
              <a:t>2</a:t>
            </a:r>
            <a:r>
              <a:rPr lang="en-US" sz="3600" dirty="0">
                <a:solidFill>
                  <a:schemeClr val="bg1"/>
                </a:solidFill>
                <a:latin typeface="Enchanted" charset="0"/>
              </a:rPr>
              <a:t>O + </a:t>
            </a:r>
            <a:r>
              <a:rPr lang="en-US" sz="3600" dirty="0" smtClean="0">
                <a:solidFill>
                  <a:schemeClr val="bg1"/>
                </a:solidFill>
                <a:latin typeface="Enchanted" charset="0"/>
              </a:rPr>
              <a:t>ATP</a:t>
            </a:r>
            <a:endParaRPr lang="en-US" sz="3600" baseline="-25000" dirty="0">
              <a:solidFill>
                <a:schemeClr val="bg1"/>
              </a:solidFill>
              <a:latin typeface="Enchanted" charset="0"/>
            </a:endParaRPr>
          </a:p>
          <a:p>
            <a:pPr marL="742950" indent="-742950" algn="l">
              <a:spcBef>
                <a:spcPct val="20000"/>
              </a:spcBef>
              <a:buFont typeface="+mj-lt"/>
              <a:buAutoNum type="alphaUcPeriod"/>
            </a:pPr>
            <a:r>
              <a:rPr lang="en-US" sz="3600" dirty="0">
                <a:solidFill>
                  <a:schemeClr val="bg1"/>
                </a:solidFill>
                <a:latin typeface="Enchanted" charset="0"/>
              </a:rPr>
              <a:t>CO</a:t>
            </a:r>
            <a:r>
              <a:rPr lang="en-US" sz="3600" baseline="-25000" dirty="0">
                <a:solidFill>
                  <a:schemeClr val="bg1"/>
                </a:solidFill>
                <a:latin typeface="Enchanted" charset="0"/>
              </a:rPr>
              <a:t>2</a:t>
            </a:r>
            <a:r>
              <a:rPr lang="en-US" sz="3600" dirty="0">
                <a:solidFill>
                  <a:schemeClr val="bg1"/>
                </a:solidFill>
                <a:latin typeface="Enchanted" charset="0"/>
              </a:rPr>
              <a:t> + H</a:t>
            </a:r>
            <a:r>
              <a:rPr lang="en-US" sz="3600" baseline="-25000" dirty="0">
                <a:solidFill>
                  <a:schemeClr val="bg1"/>
                </a:solidFill>
                <a:latin typeface="Enchanted" charset="0"/>
              </a:rPr>
              <a:t>2</a:t>
            </a:r>
            <a:r>
              <a:rPr lang="en-US" sz="3600" dirty="0">
                <a:solidFill>
                  <a:schemeClr val="bg1"/>
                </a:solidFill>
                <a:latin typeface="Enchanted" charset="0"/>
              </a:rPr>
              <a:t>O + sunlight → O</a:t>
            </a:r>
            <a:r>
              <a:rPr lang="en-US" sz="3600" baseline="-25000" dirty="0">
                <a:solidFill>
                  <a:schemeClr val="bg1"/>
                </a:solidFill>
                <a:latin typeface="Enchanted" charset="0"/>
              </a:rPr>
              <a:t>2</a:t>
            </a:r>
            <a:r>
              <a:rPr lang="en-US" sz="3600" dirty="0">
                <a:solidFill>
                  <a:schemeClr val="bg1"/>
                </a:solidFill>
                <a:latin typeface="Enchanted" charset="0"/>
              </a:rPr>
              <a:t> + C</a:t>
            </a:r>
            <a:r>
              <a:rPr lang="en-US" sz="3600" baseline="-25000" dirty="0">
                <a:solidFill>
                  <a:schemeClr val="bg1"/>
                </a:solidFill>
                <a:latin typeface="Enchanted" charset="0"/>
              </a:rPr>
              <a:t>6</a:t>
            </a:r>
            <a:r>
              <a:rPr lang="en-US" sz="3600" dirty="0">
                <a:solidFill>
                  <a:schemeClr val="bg1"/>
                </a:solidFill>
                <a:latin typeface="Enchanted" charset="0"/>
              </a:rPr>
              <a:t>H</a:t>
            </a:r>
            <a:r>
              <a:rPr lang="en-US" sz="3600" baseline="-25000" dirty="0">
                <a:solidFill>
                  <a:schemeClr val="bg1"/>
                </a:solidFill>
                <a:latin typeface="Enchanted" charset="0"/>
              </a:rPr>
              <a:t>12</a:t>
            </a:r>
            <a:r>
              <a:rPr lang="en-US" sz="3600" dirty="0">
                <a:solidFill>
                  <a:schemeClr val="bg1"/>
                </a:solidFill>
                <a:latin typeface="Enchanted" charset="0"/>
              </a:rPr>
              <a:t>O</a:t>
            </a:r>
            <a:r>
              <a:rPr lang="en-US" sz="3600" baseline="-25000" dirty="0">
                <a:solidFill>
                  <a:schemeClr val="bg1"/>
                </a:solidFill>
                <a:latin typeface="Enchanted" charset="0"/>
              </a:rPr>
              <a:t>6</a:t>
            </a:r>
          </a:p>
          <a:p>
            <a:pPr marL="742950" indent="-742950" algn="l">
              <a:spcBef>
                <a:spcPct val="20000"/>
              </a:spcBef>
              <a:buFont typeface="+mj-lt"/>
              <a:buAutoNum type="alphaUcPeriod"/>
            </a:pPr>
            <a:r>
              <a:rPr lang="en-US" sz="3600" dirty="0" smtClean="0">
                <a:solidFill>
                  <a:schemeClr val="bg1"/>
                </a:solidFill>
                <a:latin typeface="Enchanted" charset="0"/>
              </a:rPr>
              <a:t>CO</a:t>
            </a:r>
            <a:r>
              <a:rPr lang="en-US" sz="3600" baseline="-25000" dirty="0" smtClean="0">
                <a:solidFill>
                  <a:schemeClr val="bg1"/>
                </a:solidFill>
                <a:latin typeface="Enchanted" charset="0"/>
              </a:rPr>
              <a:t>2</a:t>
            </a:r>
            <a:r>
              <a:rPr lang="en-US" sz="3600" dirty="0" smtClean="0">
                <a:solidFill>
                  <a:schemeClr val="bg1"/>
                </a:solidFill>
                <a:latin typeface="Enchanted" charset="0"/>
              </a:rPr>
              <a:t> </a:t>
            </a:r>
            <a:r>
              <a:rPr lang="en-US" sz="3600" dirty="0">
                <a:solidFill>
                  <a:schemeClr val="bg1"/>
                </a:solidFill>
                <a:latin typeface="Enchanted" charset="0"/>
              </a:rPr>
              <a:t>+ H</a:t>
            </a:r>
            <a:r>
              <a:rPr lang="en-US" sz="3600" baseline="-25000" dirty="0">
                <a:solidFill>
                  <a:schemeClr val="bg1"/>
                </a:solidFill>
                <a:latin typeface="Enchanted" charset="0"/>
              </a:rPr>
              <a:t>2</a:t>
            </a:r>
            <a:r>
              <a:rPr lang="en-US" sz="3600" dirty="0">
                <a:solidFill>
                  <a:schemeClr val="bg1"/>
                </a:solidFill>
                <a:latin typeface="Enchanted" charset="0"/>
              </a:rPr>
              <a:t>O + </a:t>
            </a:r>
            <a:r>
              <a:rPr lang="en-US" sz="3600" dirty="0" smtClean="0">
                <a:solidFill>
                  <a:schemeClr val="bg1"/>
                </a:solidFill>
                <a:latin typeface="Enchanted" charset="0"/>
              </a:rPr>
              <a:t>ATP </a:t>
            </a:r>
            <a:r>
              <a:rPr lang="en-US" sz="3600" dirty="0">
                <a:solidFill>
                  <a:schemeClr val="bg1"/>
                </a:solidFill>
                <a:latin typeface="Enchanted" charset="0"/>
              </a:rPr>
              <a:t>→ </a:t>
            </a:r>
            <a:r>
              <a:rPr lang="en-US" sz="3600" dirty="0" smtClean="0">
                <a:solidFill>
                  <a:schemeClr val="bg1"/>
                </a:solidFill>
                <a:latin typeface="Enchanted" charset="0"/>
              </a:rPr>
              <a:t>O</a:t>
            </a:r>
            <a:r>
              <a:rPr lang="en-US" sz="3600" baseline="-25000" dirty="0" smtClean="0">
                <a:solidFill>
                  <a:schemeClr val="bg1"/>
                </a:solidFill>
                <a:latin typeface="Enchanted" charset="0"/>
              </a:rPr>
              <a:t>2</a:t>
            </a:r>
            <a:r>
              <a:rPr lang="en-US" sz="3600" dirty="0" smtClean="0">
                <a:solidFill>
                  <a:schemeClr val="bg1"/>
                </a:solidFill>
                <a:latin typeface="Enchanted" charset="0"/>
              </a:rPr>
              <a:t> </a:t>
            </a:r>
            <a:r>
              <a:rPr lang="en-US" sz="3600" dirty="0">
                <a:solidFill>
                  <a:schemeClr val="bg1"/>
                </a:solidFill>
                <a:latin typeface="Enchanted" charset="0"/>
              </a:rPr>
              <a:t>+ C</a:t>
            </a:r>
            <a:r>
              <a:rPr lang="en-US" sz="3600" baseline="-25000" dirty="0">
                <a:solidFill>
                  <a:schemeClr val="bg1"/>
                </a:solidFill>
                <a:latin typeface="Enchanted" charset="0"/>
              </a:rPr>
              <a:t>6</a:t>
            </a:r>
            <a:r>
              <a:rPr lang="en-US" sz="3600" dirty="0">
                <a:solidFill>
                  <a:schemeClr val="bg1"/>
                </a:solidFill>
                <a:latin typeface="Enchanted" charset="0"/>
              </a:rPr>
              <a:t>H</a:t>
            </a:r>
            <a:r>
              <a:rPr lang="en-US" sz="3600" baseline="-25000" dirty="0">
                <a:solidFill>
                  <a:schemeClr val="bg1"/>
                </a:solidFill>
                <a:latin typeface="Enchanted" charset="0"/>
              </a:rPr>
              <a:t>12</a:t>
            </a:r>
            <a:r>
              <a:rPr lang="en-US" sz="3600" dirty="0">
                <a:solidFill>
                  <a:schemeClr val="bg1"/>
                </a:solidFill>
                <a:latin typeface="Enchanted" charset="0"/>
              </a:rPr>
              <a:t>O</a:t>
            </a:r>
            <a:r>
              <a:rPr lang="en-US" sz="3600" baseline="-25000" dirty="0">
                <a:solidFill>
                  <a:schemeClr val="bg1"/>
                </a:solidFill>
                <a:latin typeface="Enchanted" charset="0"/>
              </a:rPr>
              <a:t>6</a:t>
            </a:r>
          </a:p>
          <a:p>
            <a:pPr marL="742950" indent="-742950" algn="l">
              <a:spcBef>
                <a:spcPct val="20000"/>
              </a:spcBef>
              <a:buFont typeface="+mj-lt"/>
              <a:buAutoNum type="alphaUcPeriod"/>
            </a:pPr>
            <a:r>
              <a:rPr lang="en-US" sz="3600" dirty="0" smtClean="0">
                <a:solidFill>
                  <a:schemeClr val="bg1"/>
                </a:solidFill>
                <a:latin typeface="Enchanted" charset="0"/>
              </a:rPr>
              <a:t>O</a:t>
            </a:r>
            <a:r>
              <a:rPr lang="en-US" sz="3600" baseline="-25000" dirty="0" smtClean="0">
                <a:solidFill>
                  <a:schemeClr val="bg1"/>
                </a:solidFill>
                <a:latin typeface="Enchanted" charset="0"/>
              </a:rPr>
              <a:t>2</a:t>
            </a:r>
            <a:r>
              <a:rPr lang="en-US" sz="3600" dirty="0" smtClean="0">
                <a:solidFill>
                  <a:schemeClr val="bg1"/>
                </a:solidFill>
                <a:latin typeface="Enchanted" charset="0"/>
              </a:rPr>
              <a:t> </a:t>
            </a:r>
            <a:r>
              <a:rPr lang="en-US" sz="3600" dirty="0">
                <a:solidFill>
                  <a:schemeClr val="bg1"/>
                </a:solidFill>
                <a:latin typeface="Enchanted" charset="0"/>
              </a:rPr>
              <a:t>+ C</a:t>
            </a:r>
            <a:r>
              <a:rPr lang="en-US" sz="3600" baseline="-25000" dirty="0">
                <a:solidFill>
                  <a:schemeClr val="bg1"/>
                </a:solidFill>
                <a:latin typeface="Enchanted" charset="0"/>
              </a:rPr>
              <a:t>6</a:t>
            </a:r>
            <a:r>
              <a:rPr lang="en-US" sz="3600" dirty="0">
                <a:solidFill>
                  <a:schemeClr val="bg1"/>
                </a:solidFill>
                <a:latin typeface="Enchanted" charset="0"/>
              </a:rPr>
              <a:t>H</a:t>
            </a:r>
            <a:r>
              <a:rPr lang="en-US" sz="3600" baseline="-25000" dirty="0">
                <a:solidFill>
                  <a:schemeClr val="bg1"/>
                </a:solidFill>
                <a:latin typeface="Enchanted" charset="0"/>
              </a:rPr>
              <a:t>12</a:t>
            </a:r>
            <a:r>
              <a:rPr lang="en-US" sz="3600" dirty="0">
                <a:solidFill>
                  <a:schemeClr val="bg1"/>
                </a:solidFill>
                <a:latin typeface="Enchanted" charset="0"/>
              </a:rPr>
              <a:t>O</a:t>
            </a:r>
            <a:r>
              <a:rPr lang="en-US" sz="3600" baseline="-25000" dirty="0">
                <a:solidFill>
                  <a:schemeClr val="bg1"/>
                </a:solidFill>
                <a:latin typeface="Enchanted" charset="0"/>
              </a:rPr>
              <a:t>6 </a:t>
            </a:r>
            <a:r>
              <a:rPr lang="en-US" sz="3600" dirty="0">
                <a:solidFill>
                  <a:schemeClr val="bg1"/>
                </a:solidFill>
                <a:latin typeface="Enchanted" charset="0"/>
              </a:rPr>
              <a:t>→ CO</a:t>
            </a:r>
            <a:r>
              <a:rPr lang="en-US" sz="3600" baseline="-25000" dirty="0">
                <a:solidFill>
                  <a:schemeClr val="bg1"/>
                </a:solidFill>
                <a:latin typeface="Enchanted" charset="0"/>
              </a:rPr>
              <a:t>2</a:t>
            </a:r>
            <a:r>
              <a:rPr lang="en-US" sz="3600" dirty="0">
                <a:solidFill>
                  <a:schemeClr val="bg1"/>
                </a:solidFill>
                <a:latin typeface="Enchanted" charset="0"/>
              </a:rPr>
              <a:t> + H</a:t>
            </a:r>
            <a:r>
              <a:rPr lang="en-US" sz="3600" baseline="-25000" dirty="0">
                <a:solidFill>
                  <a:schemeClr val="bg1"/>
                </a:solidFill>
                <a:latin typeface="Enchanted" charset="0"/>
              </a:rPr>
              <a:t>2</a:t>
            </a:r>
            <a:r>
              <a:rPr lang="en-US" sz="3600" dirty="0">
                <a:solidFill>
                  <a:schemeClr val="bg1"/>
                </a:solidFill>
                <a:latin typeface="Enchanted" charset="0"/>
              </a:rPr>
              <a:t>O + </a:t>
            </a:r>
            <a:r>
              <a:rPr lang="en-US" sz="3600" dirty="0" smtClean="0">
                <a:solidFill>
                  <a:schemeClr val="bg1"/>
                </a:solidFill>
                <a:latin typeface="Enchanted" charset="0"/>
              </a:rPr>
              <a:t>sunlight</a:t>
            </a:r>
            <a:endParaRPr lang="en-US" sz="3600" baseline="-25000" dirty="0">
              <a:solidFill>
                <a:schemeClr val="bg1"/>
              </a:solidFill>
              <a:latin typeface="Enchanted" charset="0"/>
            </a:endParaRPr>
          </a:p>
          <a:p>
            <a:pPr marL="742950" indent="-742950">
              <a:spcBef>
                <a:spcPct val="20000"/>
              </a:spcBef>
              <a:buFont typeface="+mj-lt"/>
              <a:buAutoNum type="alphaUcPeriod"/>
            </a:pPr>
            <a:endParaRPr lang="en-US" sz="3600" baseline="-25000" dirty="0">
              <a:solidFill>
                <a:schemeClr val="bg1"/>
              </a:solidFill>
              <a:latin typeface="Enchanted" charset="0"/>
            </a:endParaRPr>
          </a:p>
        </p:txBody>
      </p:sp>
    </p:spTree>
  </p:cSld>
  <p:clrMapOvr>
    <a:masterClrMapping/>
  </p:clrMapOvr>
  <p:transition>
    <p:checke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5"/>
          <p:cNvSpPr>
            <a:spLocks noGrp="1" noChangeArrowheads="1"/>
          </p:cNvSpPr>
          <p:nvPr>
            <p:ph type="title"/>
          </p:nvPr>
        </p:nvSpPr>
        <p:spPr>
          <a:xfrm>
            <a:off x="685800" y="381000"/>
            <a:ext cx="7772400" cy="990600"/>
          </a:xfrm>
        </p:spPr>
        <p:txBody>
          <a:bodyPr/>
          <a:lstStyle/>
          <a:p>
            <a:r>
              <a:rPr lang="en-US" sz="4400" dirty="0">
                <a:latin typeface="Enchanted" charset="0"/>
              </a:rPr>
              <a:t>Energy &amp; Matter $800</a:t>
            </a:r>
          </a:p>
        </p:txBody>
      </p:sp>
      <p:sp>
        <p:nvSpPr>
          <p:cNvPr id="5" name="Rectangle 10"/>
          <p:cNvSpPr txBox="1">
            <a:spLocks noChangeArrowheads="1"/>
          </p:cNvSpPr>
          <p:nvPr/>
        </p:nvSpPr>
        <p:spPr bwMode="auto">
          <a:xfrm>
            <a:off x="228600" y="1405719"/>
            <a:ext cx="8686800" cy="243840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nchor="ctr"/>
          <a:lstStyle>
            <a:lvl1pPr marL="342900" indent="-342900">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indent="0" algn="l">
              <a:spcBef>
                <a:spcPct val="20000"/>
              </a:spcBef>
            </a:pPr>
            <a:r>
              <a:rPr lang="en-US" sz="3600" dirty="0" smtClean="0">
                <a:solidFill>
                  <a:schemeClr val="bg1"/>
                </a:solidFill>
                <a:latin typeface="Enchanted" charset="0"/>
              </a:rPr>
              <a:t>Using a network diagram, describe the relationship between ATP, sunlight, glucose, cellular respiration, and photosynthesis.</a:t>
            </a:r>
            <a:endParaRPr lang="en-US" sz="3600" dirty="0">
              <a:solidFill>
                <a:schemeClr val="bg1"/>
              </a:solidFill>
              <a:latin typeface="Enchanted" charset="0"/>
            </a:endParaRPr>
          </a:p>
        </p:txBody>
      </p:sp>
    </p:spTree>
  </p:cSld>
  <p:clrMapOvr>
    <a:masterClrMapping/>
  </p:clrMapOvr>
  <p:transition>
    <p:checke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8"/>
          <p:cNvSpPr>
            <a:spLocks noGrp="1" noChangeArrowheads="1"/>
          </p:cNvSpPr>
          <p:nvPr>
            <p:ph type="title"/>
          </p:nvPr>
        </p:nvSpPr>
        <p:spPr>
          <a:xfrm>
            <a:off x="685800" y="152400"/>
            <a:ext cx="7772400" cy="990600"/>
          </a:xfrm>
        </p:spPr>
        <p:txBody>
          <a:bodyPr/>
          <a:lstStyle/>
          <a:p>
            <a:r>
              <a:rPr lang="en-US" sz="4400" dirty="0">
                <a:latin typeface="Enchanted" charset="0"/>
              </a:rPr>
              <a:t>Energy &amp; Matter $1000</a:t>
            </a:r>
          </a:p>
        </p:txBody>
      </p:sp>
      <p:sp>
        <p:nvSpPr>
          <p:cNvPr id="4" name="Rectangle 10"/>
          <p:cNvSpPr txBox="1">
            <a:spLocks noChangeArrowheads="1"/>
          </p:cNvSpPr>
          <p:nvPr/>
        </p:nvSpPr>
        <p:spPr bwMode="auto">
          <a:xfrm>
            <a:off x="228600" y="1447800"/>
            <a:ext cx="8686800" cy="510540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nchor="ctr"/>
          <a:lstStyle>
            <a:lvl1pPr marL="342900" indent="-342900">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lgn="l">
              <a:spcBef>
                <a:spcPct val="20000"/>
              </a:spcBef>
            </a:pPr>
            <a:r>
              <a:rPr lang="en-US" sz="3600" dirty="0" smtClean="0">
                <a:solidFill>
                  <a:schemeClr val="bg1"/>
                </a:solidFill>
                <a:latin typeface="Enchanted" charset="0"/>
              </a:rPr>
              <a:t>How is cellular respiration by plants similar to the burning of fossil fuels?</a:t>
            </a:r>
            <a:endParaRPr lang="en-US" sz="3600" dirty="0">
              <a:solidFill>
                <a:schemeClr val="bg1"/>
              </a:solidFill>
              <a:latin typeface="Enchanted" charset="0"/>
            </a:endParaRPr>
          </a:p>
          <a:p>
            <a:pPr algn="l">
              <a:spcBef>
                <a:spcPct val="20000"/>
              </a:spcBef>
            </a:pPr>
            <a:r>
              <a:rPr lang="en-US" sz="3600" dirty="0" smtClean="0">
                <a:solidFill>
                  <a:schemeClr val="bg1"/>
                </a:solidFill>
                <a:latin typeface="Enchanted" charset="0"/>
              </a:rPr>
              <a:t>A. Both release oxygen for organisms that are consumers</a:t>
            </a:r>
          </a:p>
          <a:p>
            <a:pPr algn="l">
              <a:spcBef>
                <a:spcPct val="20000"/>
              </a:spcBef>
            </a:pPr>
            <a:r>
              <a:rPr lang="en-US" sz="3600" dirty="0" smtClean="0">
                <a:solidFill>
                  <a:schemeClr val="bg1"/>
                </a:solidFill>
                <a:latin typeface="Enchanted" charset="0"/>
              </a:rPr>
              <a:t>B. Both break down carbon-containing compounds</a:t>
            </a:r>
          </a:p>
          <a:p>
            <a:pPr algn="l">
              <a:spcBef>
                <a:spcPct val="20000"/>
              </a:spcBef>
            </a:pPr>
            <a:r>
              <a:rPr lang="en-US" sz="3600" dirty="0" smtClean="0">
                <a:solidFill>
                  <a:schemeClr val="bg1"/>
                </a:solidFill>
                <a:latin typeface="Enchanted" charset="0"/>
              </a:rPr>
              <a:t>C. Both produce ATP</a:t>
            </a:r>
          </a:p>
          <a:p>
            <a:pPr algn="l">
              <a:spcBef>
                <a:spcPct val="20000"/>
              </a:spcBef>
            </a:pPr>
            <a:r>
              <a:rPr lang="en-US" sz="3600" dirty="0" smtClean="0">
                <a:solidFill>
                  <a:schemeClr val="bg1"/>
                </a:solidFill>
                <a:latin typeface="Enchanted" charset="0"/>
              </a:rPr>
              <a:t>D. Both absorb light</a:t>
            </a:r>
            <a:endParaRPr lang="en-US" sz="3600" dirty="0">
              <a:solidFill>
                <a:schemeClr val="bg1"/>
              </a:solidFill>
              <a:latin typeface="Enchanted" charset="0"/>
            </a:endParaRPr>
          </a:p>
        </p:txBody>
      </p:sp>
    </p:spTree>
  </p:cSld>
  <p:clrMapOvr>
    <a:masterClrMapping/>
  </p:clrMapOvr>
  <p:transition>
    <p:checke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6"/>
          <p:cNvSpPr>
            <a:spLocks noGrp="1" noChangeArrowheads="1"/>
          </p:cNvSpPr>
          <p:nvPr>
            <p:ph type="title"/>
          </p:nvPr>
        </p:nvSpPr>
        <p:spPr>
          <a:xfrm>
            <a:off x="381000" y="457200"/>
            <a:ext cx="8458200" cy="838200"/>
          </a:xfrm>
        </p:spPr>
        <p:txBody>
          <a:bodyPr/>
          <a:lstStyle/>
          <a:p>
            <a:r>
              <a:rPr lang="en-US" sz="4400" dirty="0">
                <a:latin typeface="Enchanted" charset="0"/>
              </a:rPr>
              <a:t>Energy &amp; Matter $</a:t>
            </a:r>
            <a:r>
              <a:rPr lang="en-US" sz="4400" dirty="0" smtClean="0">
                <a:latin typeface="Enchanted" charset="0"/>
              </a:rPr>
              <a:t>200 - Answer</a:t>
            </a:r>
            <a:endParaRPr lang="en-US" sz="4400" dirty="0">
              <a:latin typeface="Enchanted" charset="0"/>
            </a:endParaRPr>
          </a:p>
        </p:txBody>
      </p:sp>
      <p:sp>
        <p:nvSpPr>
          <p:cNvPr id="3" name="Rectangle 2"/>
          <p:cNvSpPr/>
          <p:nvPr/>
        </p:nvSpPr>
        <p:spPr bwMode="auto">
          <a:xfrm>
            <a:off x="381000" y="4648200"/>
            <a:ext cx="2743200" cy="685800"/>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5" name="Rectangle 14"/>
          <p:cNvSpPr txBox="1">
            <a:spLocks noChangeArrowheads="1"/>
          </p:cNvSpPr>
          <p:nvPr/>
        </p:nvSpPr>
        <p:spPr bwMode="auto">
          <a:xfrm>
            <a:off x="381000" y="1447800"/>
            <a:ext cx="8534400" cy="502920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342900" indent="-342900" algn="ctr" rtl="0" eaLnBrk="0" fontAlgn="base" hangingPunct="0">
              <a:spcBef>
                <a:spcPct val="20000"/>
              </a:spcBef>
              <a:spcAft>
                <a:spcPct val="0"/>
              </a:spcAft>
              <a:defRPr sz="4000">
                <a:solidFill>
                  <a:schemeClr val="bg1"/>
                </a:solidFill>
                <a:latin typeface="+mn-lt"/>
                <a:ea typeface="ＭＳ Ｐゴシック" charset="0"/>
                <a:cs typeface="ＭＳ Ｐゴシック" charset="0"/>
              </a:defRPr>
            </a:lvl1pPr>
            <a:lvl2pPr marL="742950" indent="-285750" algn="ctr" rtl="0" eaLnBrk="0" fontAlgn="base" hangingPunct="0">
              <a:spcBef>
                <a:spcPct val="20000"/>
              </a:spcBef>
              <a:spcAft>
                <a:spcPct val="0"/>
              </a:spcAft>
              <a:defRPr sz="3200">
                <a:solidFill>
                  <a:schemeClr val="bg1"/>
                </a:solidFill>
                <a:latin typeface="+mn-lt"/>
                <a:ea typeface="ＭＳ Ｐゴシック" charset="0"/>
              </a:defRPr>
            </a:lvl2pPr>
            <a:lvl3pPr marL="1143000" indent="-228600" algn="ctr" rtl="0" eaLnBrk="0" fontAlgn="base" hangingPunct="0">
              <a:spcBef>
                <a:spcPct val="20000"/>
              </a:spcBef>
              <a:spcAft>
                <a:spcPct val="0"/>
              </a:spcAft>
              <a:defRPr sz="2800">
                <a:solidFill>
                  <a:schemeClr val="bg1"/>
                </a:solidFill>
                <a:latin typeface="+mn-lt"/>
                <a:ea typeface="ＭＳ Ｐゴシック" charset="0"/>
              </a:defRPr>
            </a:lvl3pPr>
            <a:lvl4pPr marL="1600200" indent="-228600" algn="ctr" rtl="0" eaLnBrk="0" fontAlgn="base" hangingPunct="0">
              <a:spcBef>
                <a:spcPct val="20000"/>
              </a:spcBef>
              <a:spcAft>
                <a:spcPct val="0"/>
              </a:spcAft>
              <a:defRPr sz="2400">
                <a:solidFill>
                  <a:schemeClr val="bg1"/>
                </a:solidFill>
                <a:latin typeface="+mn-lt"/>
                <a:ea typeface="ＭＳ Ｐゴシック" charset="0"/>
              </a:defRPr>
            </a:lvl4pPr>
            <a:lvl5pPr marL="2057400" indent="-228600" algn="ctr" rtl="0" eaLnBrk="0" fontAlgn="base" hangingPunct="0">
              <a:spcBef>
                <a:spcPct val="20000"/>
              </a:spcBef>
              <a:spcAft>
                <a:spcPct val="0"/>
              </a:spcAft>
              <a:defRPr sz="2400">
                <a:solidFill>
                  <a:schemeClr val="bg1"/>
                </a:solidFill>
                <a:latin typeface="+mn-lt"/>
                <a:ea typeface="ＭＳ Ｐゴシック" charset="0"/>
              </a:defRPr>
            </a:lvl5pPr>
            <a:lvl6pPr marL="2514600" indent="-228600" algn="ctr" rtl="0" eaLnBrk="0" fontAlgn="base" hangingPunct="0">
              <a:spcBef>
                <a:spcPct val="20000"/>
              </a:spcBef>
              <a:spcAft>
                <a:spcPct val="0"/>
              </a:spcAft>
              <a:defRPr sz="2400">
                <a:solidFill>
                  <a:schemeClr val="bg1"/>
                </a:solidFill>
                <a:latin typeface="+mn-lt"/>
              </a:defRPr>
            </a:lvl6pPr>
            <a:lvl7pPr marL="2971800" indent="-228600" algn="ctr" rtl="0" eaLnBrk="0" fontAlgn="base" hangingPunct="0">
              <a:spcBef>
                <a:spcPct val="20000"/>
              </a:spcBef>
              <a:spcAft>
                <a:spcPct val="0"/>
              </a:spcAft>
              <a:defRPr sz="2400">
                <a:solidFill>
                  <a:schemeClr val="bg1"/>
                </a:solidFill>
                <a:latin typeface="+mn-lt"/>
              </a:defRPr>
            </a:lvl7pPr>
            <a:lvl8pPr marL="3429000" indent="-228600" algn="ctr" rtl="0" eaLnBrk="0" fontAlgn="base" hangingPunct="0">
              <a:spcBef>
                <a:spcPct val="20000"/>
              </a:spcBef>
              <a:spcAft>
                <a:spcPct val="0"/>
              </a:spcAft>
              <a:defRPr sz="2400">
                <a:solidFill>
                  <a:schemeClr val="bg1"/>
                </a:solidFill>
                <a:latin typeface="+mn-lt"/>
              </a:defRPr>
            </a:lvl8pPr>
            <a:lvl9pPr marL="3886200" indent="-228600" algn="ctr" rtl="0" eaLnBrk="0" fontAlgn="base" hangingPunct="0">
              <a:spcBef>
                <a:spcPct val="20000"/>
              </a:spcBef>
              <a:spcAft>
                <a:spcPct val="0"/>
              </a:spcAft>
              <a:defRPr sz="2400">
                <a:solidFill>
                  <a:schemeClr val="bg1"/>
                </a:solidFill>
                <a:latin typeface="+mn-lt"/>
              </a:defRPr>
            </a:lvl9pPr>
          </a:lstStyle>
          <a:p>
            <a:pPr marL="0" indent="0" algn="l">
              <a:spcBef>
                <a:spcPts val="0"/>
              </a:spcBef>
            </a:pPr>
            <a:r>
              <a:rPr lang="en-US" kern="0" dirty="0" smtClean="0">
                <a:latin typeface="Enchanted" charset="0"/>
              </a:rPr>
              <a:t>What is the common name of the molecule with the formula H</a:t>
            </a:r>
            <a:r>
              <a:rPr lang="en-US" kern="0" baseline="-25000" dirty="0" smtClean="0">
                <a:latin typeface="Enchanted" charset="0"/>
              </a:rPr>
              <a:t>2</a:t>
            </a:r>
            <a:r>
              <a:rPr lang="en-US" kern="0" dirty="0" smtClean="0">
                <a:latin typeface="Enchanted" charset="0"/>
              </a:rPr>
              <a:t>O?</a:t>
            </a:r>
          </a:p>
          <a:p>
            <a:pPr marL="742950" indent="-742950" algn="l">
              <a:buAutoNum type="alphaUcPeriod"/>
            </a:pPr>
            <a:r>
              <a:rPr lang="en-US" kern="0" dirty="0" smtClean="0">
                <a:latin typeface="Enchanted" charset="0"/>
              </a:rPr>
              <a:t>Carbon Dioxide</a:t>
            </a:r>
          </a:p>
          <a:p>
            <a:pPr marL="742950" indent="-742950" algn="l">
              <a:buAutoNum type="alphaUcPeriod"/>
            </a:pPr>
            <a:r>
              <a:rPr lang="en-US" kern="0" dirty="0" smtClean="0">
                <a:latin typeface="Enchanted" charset="0"/>
              </a:rPr>
              <a:t>Methane</a:t>
            </a:r>
          </a:p>
          <a:p>
            <a:pPr marL="742950" indent="-742950" algn="l">
              <a:buAutoNum type="alphaUcPeriod"/>
            </a:pPr>
            <a:r>
              <a:rPr lang="en-US" kern="0" dirty="0" smtClean="0">
                <a:latin typeface="Enchanted" charset="0"/>
              </a:rPr>
              <a:t>Water		</a:t>
            </a:r>
          </a:p>
          <a:p>
            <a:pPr marL="742950" indent="-742950" algn="l">
              <a:buAutoNum type="alphaUcPeriod"/>
            </a:pPr>
            <a:r>
              <a:rPr lang="en-US" kern="0" dirty="0" smtClean="0">
                <a:latin typeface="Enchanted" charset="0"/>
              </a:rPr>
              <a:t>Glucose	</a:t>
            </a:r>
          </a:p>
        </p:txBody>
      </p:sp>
    </p:spTree>
  </p:cSld>
  <p:clrMapOvr>
    <a:masterClrMapping/>
  </p:clrMapOvr>
  <p:transition>
    <p:checke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6"/>
          <p:cNvSpPr>
            <a:spLocks noGrp="1" noChangeArrowheads="1"/>
          </p:cNvSpPr>
          <p:nvPr>
            <p:ph type="title"/>
          </p:nvPr>
        </p:nvSpPr>
        <p:spPr>
          <a:xfrm>
            <a:off x="381000" y="381000"/>
            <a:ext cx="8382000" cy="1143000"/>
          </a:xfrm>
        </p:spPr>
        <p:txBody>
          <a:bodyPr/>
          <a:lstStyle/>
          <a:p>
            <a:r>
              <a:rPr lang="en-US" sz="4400" dirty="0">
                <a:latin typeface="Enchanted" charset="0"/>
              </a:rPr>
              <a:t>Energy &amp; Matter $</a:t>
            </a:r>
            <a:r>
              <a:rPr lang="en-US" sz="4400" dirty="0" smtClean="0">
                <a:latin typeface="Enchanted" charset="0"/>
              </a:rPr>
              <a:t>400 - Answer</a:t>
            </a:r>
            <a:endParaRPr lang="en-US" sz="4400" dirty="0">
              <a:latin typeface="Enchanted" charset="0"/>
            </a:endParaRPr>
          </a:p>
        </p:txBody>
      </p:sp>
      <p:sp>
        <p:nvSpPr>
          <p:cNvPr id="4" name="TextBox 3"/>
          <p:cNvSpPr txBox="1"/>
          <p:nvPr/>
        </p:nvSpPr>
        <p:spPr>
          <a:xfrm>
            <a:off x="228600" y="1905000"/>
            <a:ext cx="8686800" cy="3539430"/>
          </a:xfrm>
          <a:prstGeom prst="rect">
            <a:avLst/>
          </a:prstGeom>
          <a:noFill/>
          <a:ln w="38100">
            <a:solidFill>
              <a:schemeClr val="bg1"/>
            </a:solidFill>
          </a:ln>
        </p:spPr>
        <p:txBody>
          <a:bodyPr wrap="square" rtlCol="0">
            <a:spAutoFit/>
          </a:bodyPr>
          <a:lstStyle/>
          <a:p>
            <a:pPr algn="l"/>
            <a:r>
              <a:rPr lang="en-US" sz="3200" dirty="0" smtClean="0">
                <a:solidFill>
                  <a:schemeClr val="bg1"/>
                </a:solidFill>
                <a:latin typeface="Enchanted" charset="0"/>
              </a:rPr>
              <a:t>What are the inputs of cellular respiration?</a:t>
            </a:r>
          </a:p>
          <a:p>
            <a:pPr marL="514350" indent="-514350" algn="l">
              <a:lnSpc>
                <a:spcPct val="150000"/>
              </a:lnSpc>
              <a:buAutoNum type="alphaUcPeriod"/>
            </a:pPr>
            <a:r>
              <a:rPr lang="en-US" sz="3200" dirty="0" smtClean="0">
                <a:solidFill>
                  <a:schemeClr val="bg1"/>
                </a:solidFill>
                <a:latin typeface="Enchanted" charset="0"/>
              </a:rPr>
              <a:t>CO</a:t>
            </a:r>
            <a:r>
              <a:rPr lang="en-US" sz="3200" baseline="-25000" dirty="0" smtClean="0">
                <a:solidFill>
                  <a:schemeClr val="bg1"/>
                </a:solidFill>
                <a:latin typeface="Enchanted" charset="0"/>
              </a:rPr>
              <a:t>2</a:t>
            </a:r>
            <a:r>
              <a:rPr lang="en-US" sz="3200" dirty="0" smtClean="0">
                <a:solidFill>
                  <a:schemeClr val="bg1"/>
                </a:solidFill>
                <a:latin typeface="Enchanted" charset="0"/>
              </a:rPr>
              <a:t> + H</a:t>
            </a:r>
            <a:r>
              <a:rPr lang="en-US" sz="3200" baseline="-25000" dirty="0">
                <a:solidFill>
                  <a:schemeClr val="bg1"/>
                </a:solidFill>
                <a:latin typeface="Enchanted" charset="0"/>
              </a:rPr>
              <a:t>2</a:t>
            </a:r>
            <a:r>
              <a:rPr lang="en-US" sz="3200" dirty="0" smtClean="0">
                <a:solidFill>
                  <a:schemeClr val="bg1"/>
                </a:solidFill>
                <a:latin typeface="Enchanted" charset="0"/>
              </a:rPr>
              <a:t>O</a:t>
            </a:r>
          </a:p>
          <a:p>
            <a:pPr marL="514350" indent="-514350" algn="l">
              <a:lnSpc>
                <a:spcPct val="150000"/>
              </a:lnSpc>
              <a:buAutoNum type="alphaUcPeriod"/>
            </a:pPr>
            <a:r>
              <a:rPr lang="en-US" sz="3200" dirty="0" smtClean="0">
                <a:solidFill>
                  <a:schemeClr val="bg1"/>
                </a:solidFill>
                <a:latin typeface="Enchanted" charset="0"/>
              </a:rPr>
              <a:t>CH</a:t>
            </a:r>
            <a:r>
              <a:rPr lang="en-US" sz="3200" baseline="-25000" dirty="0">
                <a:solidFill>
                  <a:schemeClr val="bg1"/>
                </a:solidFill>
                <a:latin typeface="Enchanted" charset="0"/>
              </a:rPr>
              <a:t>3</a:t>
            </a:r>
            <a:r>
              <a:rPr lang="en-US" sz="3200" dirty="0" smtClean="0">
                <a:solidFill>
                  <a:schemeClr val="bg1"/>
                </a:solidFill>
                <a:latin typeface="Enchanted" charset="0"/>
              </a:rPr>
              <a:t> + O</a:t>
            </a:r>
            <a:r>
              <a:rPr lang="en-US" sz="3200" baseline="-25000" dirty="0">
                <a:solidFill>
                  <a:schemeClr val="bg1"/>
                </a:solidFill>
                <a:latin typeface="Enchanted" charset="0"/>
              </a:rPr>
              <a:t>2</a:t>
            </a:r>
          </a:p>
          <a:p>
            <a:pPr marL="514350" indent="-514350" algn="l">
              <a:lnSpc>
                <a:spcPct val="150000"/>
              </a:lnSpc>
              <a:buAutoNum type="alphaUcPeriod"/>
            </a:pPr>
            <a:r>
              <a:rPr lang="en-US" sz="3200" dirty="0" smtClean="0">
                <a:solidFill>
                  <a:schemeClr val="bg1"/>
                </a:solidFill>
                <a:latin typeface="Enchanted" charset="0"/>
              </a:rPr>
              <a:t>CO</a:t>
            </a:r>
            <a:r>
              <a:rPr lang="en-US" sz="3200" baseline="-25000" dirty="0">
                <a:solidFill>
                  <a:schemeClr val="bg1"/>
                </a:solidFill>
                <a:latin typeface="Enchanted" charset="0"/>
              </a:rPr>
              <a:t>2</a:t>
            </a:r>
            <a:r>
              <a:rPr lang="en-US" sz="3200" dirty="0" smtClean="0">
                <a:solidFill>
                  <a:schemeClr val="bg1"/>
                </a:solidFill>
                <a:latin typeface="Enchanted" charset="0"/>
              </a:rPr>
              <a:t> + O</a:t>
            </a:r>
            <a:r>
              <a:rPr lang="en-US" sz="3200" baseline="-25000" dirty="0">
                <a:solidFill>
                  <a:schemeClr val="bg1"/>
                </a:solidFill>
                <a:latin typeface="Enchanted" charset="0"/>
              </a:rPr>
              <a:t>2</a:t>
            </a:r>
          </a:p>
          <a:p>
            <a:pPr marL="514350" indent="-514350" algn="l">
              <a:lnSpc>
                <a:spcPct val="150000"/>
              </a:lnSpc>
              <a:buAutoNum type="alphaUcPeriod"/>
            </a:pPr>
            <a:r>
              <a:rPr lang="en-US" sz="3200" dirty="0" smtClean="0">
                <a:solidFill>
                  <a:schemeClr val="bg1"/>
                </a:solidFill>
                <a:latin typeface="Enchanted" charset="0"/>
              </a:rPr>
              <a:t>C</a:t>
            </a:r>
            <a:r>
              <a:rPr lang="en-US" sz="3200" baseline="-25000" dirty="0">
                <a:solidFill>
                  <a:schemeClr val="bg1"/>
                </a:solidFill>
                <a:latin typeface="Enchanted" charset="0"/>
              </a:rPr>
              <a:t>6</a:t>
            </a:r>
            <a:r>
              <a:rPr lang="en-US" sz="3200" dirty="0" smtClean="0">
                <a:solidFill>
                  <a:schemeClr val="bg1"/>
                </a:solidFill>
                <a:latin typeface="Enchanted" charset="0"/>
              </a:rPr>
              <a:t>H</a:t>
            </a:r>
            <a:r>
              <a:rPr lang="en-US" sz="3200" baseline="-25000" dirty="0">
                <a:solidFill>
                  <a:schemeClr val="bg1"/>
                </a:solidFill>
                <a:latin typeface="Enchanted" charset="0"/>
              </a:rPr>
              <a:t>12</a:t>
            </a:r>
            <a:r>
              <a:rPr lang="en-US" sz="3200" dirty="0" smtClean="0">
                <a:solidFill>
                  <a:schemeClr val="bg1"/>
                </a:solidFill>
                <a:latin typeface="Enchanted" charset="0"/>
              </a:rPr>
              <a:t>O</a:t>
            </a:r>
            <a:r>
              <a:rPr lang="en-US" sz="3200" baseline="-25000" dirty="0">
                <a:solidFill>
                  <a:schemeClr val="bg1"/>
                </a:solidFill>
                <a:latin typeface="Enchanted" charset="0"/>
              </a:rPr>
              <a:t>6</a:t>
            </a:r>
            <a:r>
              <a:rPr lang="en-US" sz="3200" dirty="0" smtClean="0">
                <a:solidFill>
                  <a:schemeClr val="bg1"/>
                </a:solidFill>
                <a:latin typeface="Enchanted" charset="0"/>
              </a:rPr>
              <a:t> + O</a:t>
            </a:r>
            <a:r>
              <a:rPr lang="en-US" sz="3200" baseline="-25000" dirty="0">
                <a:solidFill>
                  <a:schemeClr val="bg1"/>
                </a:solidFill>
                <a:latin typeface="Enchanted" charset="0"/>
              </a:rPr>
              <a:t>2</a:t>
            </a:r>
          </a:p>
        </p:txBody>
      </p:sp>
      <p:sp>
        <p:nvSpPr>
          <p:cNvPr id="6" name="Rectangle 5"/>
          <p:cNvSpPr/>
          <p:nvPr/>
        </p:nvSpPr>
        <p:spPr bwMode="auto">
          <a:xfrm>
            <a:off x="244522" y="4752943"/>
            <a:ext cx="3184478" cy="685800"/>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Tree>
  </p:cSld>
  <p:clrMapOvr>
    <a:masterClrMapping/>
  </p:clrMapOvr>
  <p:transition>
    <p:checke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6"/>
          <p:cNvSpPr>
            <a:spLocks noGrp="1" noChangeArrowheads="1"/>
          </p:cNvSpPr>
          <p:nvPr>
            <p:ph type="title"/>
          </p:nvPr>
        </p:nvSpPr>
        <p:spPr>
          <a:xfrm>
            <a:off x="457200" y="381000"/>
            <a:ext cx="8229600" cy="1143000"/>
          </a:xfrm>
        </p:spPr>
        <p:txBody>
          <a:bodyPr/>
          <a:lstStyle/>
          <a:p>
            <a:r>
              <a:rPr lang="en-US" sz="4400" dirty="0">
                <a:latin typeface="Enchanted" charset="0"/>
              </a:rPr>
              <a:t>Energy &amp; Matter $</a:t>
            </a:r>
            <a:r>
              <a:rPr lang="en-US" sz="4400" dirty="0" smtClean="0">
                <a:latin typeface="Enchanted" charset="0"/>
              </a:rPr>
              <a:t>600 - Answer</a:t>
            </a:r>
            <a:endParaRPr lang="en-US" sz="4400" dirty="0">
              <a:latin typeface="Enchanted" charset="0"/>
            </a:endParaRPr>
          </a:p>
        </p:txBody>
      </p:sp>
      <p:sp>
        <p:nvSpPr>
          <p:cNvPr id="4" name="Rectangle 10"/>
          <p:cNvSpPr txBox="1">
            <a:spLocks noChangeArrowheads="1"/>
          </p:cNvSpPr>
          <p:nvPr/>
        </p:nvSpPr>
        <p:spPr bwMode="auto">
          <a:xfrm>
            <a:off x="152400" y="1828800"/>
            <a:ext cx="8839200" cy="449580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nchor="ctr"/>
          <a:lstStyle>
            <a:lvl1pPr marL="342900" indent="-342900">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marL="0" indent="0">
              <a:spcBef>
                <a:spcPct val="20000"/>
              </a:spcBef>
            </a:pPr>
            <a:r>
              <a:rPr lang="en-US" dirty="0" smtClean="0">
                <a:solidFill>
                  <a:schemeClr val="bg1"/>
                </a:solidFill>
                <a:latin typeface="Enchanted" charset="0"/>
              </a:rPr>
              <a:t>The correct general formula for photosynthesis is:</a:t>
            </a:r>
          </a:p>
          <a:p>
            <a:pPr marL="742950" indent="-742950" algn="l">
              <a:spcBef>
                <a:spcPct val="20000"/>
              </a:spcBef>
              <a:buFont typeface="+mj-lt"/>
              <a:buAutoNum type="alphaUcPeriod"/>
            </a:pPr>
            <a:r>
              <a:rPr lang="en-US" sz="3600" dirty="0" smtClean="0">
                <a:solidFill>
                  <a:schemeClr val="bg1"/>
                </a:solidFill>
                <a:latin typeface="Enchanted" charset="0"/>
              </a:rPr>
              <a:t>O</a:t>
            </a:r>
            <a:r>
              <a:rPr lang="en-US" sz="3600" baseline="-25000" dirty="0" smtClean="0">
                <a:solidFill>
                  <a:schemeClr val="bg1"/>
                </a:solidFill>
                <a:latin typeface="Enchanted" charset="0"/>
              </a:rPr>
              <a:t>2</a:t>
            </a:r>
            <a:r>
              <a:rPr lang="en-US" sz="3600" dirty="0" smtClean="0">
                <a:solidFill>
                  <a:schemeClr val="bg1"/>
                </a:solidFill>
                <a:latin typeface="Enchanted" charset="0"/>
              </a:rPr>
              <a:t> </a:t>
            </a:r>
            <a:r>
              <a:rPr lang="en-US" sz="3600" dirty="0">
                <a:solidFill>
                  <a:schemeClr val="bg1"/>
                </a:solidFill>
                <a:latin typeface="Enchanted" charset="0"/>
              </a:rPr>
              <a:t>+ </a:t>
            </a:r>
            <a:r>
              <a:rPr lang="en-US" sz="3600" dirty="0" smtClean="0">
                <a:solidFill>
                  <a:schemeClr val="bg1"/>
                </a:solidFill>
                <a:latin typeface="Enchanted" charset="0"/>
              </a:rPr>
              <a:t>C</a:t>
            </a:r>
            <a:r>
              <a:rPr lang="en-US" sz="3600" baseline="-25000" dirty="0" smtClean="0">
                <a:solidFill>
                  <a:schemeClr val="bg1"/>
                </a:solidFill>
                <a:latin typeface="Enchanted" charset="0"/>
              </a:rPr>
              <a:t>6</a:t>
            </a:r>
            <a:r>
              <a:rPr lang="en-US" sz="3600" dirty="0" smtClean="0">
                <a:solidFill>
                  <a:schemeClr val="bg1"/>
                </a:solidFill>
                <a:latin typeface="Enchanted" charset="0"/>
              </a:rPr>
              <a:t>H</a:t>
            </a:r>
            <a:r>
              <a:rPr lang="en-US" sz="3600" baseline="-25000" dirty="0" smtClean="0">
                <a:solidFill>
                  <a:schemeClr val="bg1"/>
                </a:solidFill>
                <a:latin typeface="Enchanted" charset="0"/>
              </a:rPr>
              <a:t>12</a:t>
            </a:r>
            <a:r>
              <a:rPr lang="en-US" sz="3600" dirty="0" smtClean="0">
                <a:solidFill>
                  <a:schemeClr val="bg1"/>
                </a:solidFill>
                <a:latin typeface="Enchanted" charset="0"/>
              </a:rPr>
              <a:t>O</a:t>
            </a:r>
            <a:r>
              <a:rPr lang="en-US" sz="3600" baseline="-25000" dirty="0" smtClean="0">
                <a:solidFill>
                  <a:schemeClr val="bg1"/>
                </a:solidFill>
                <a:latin typeface="Enchanted" charset="0"/>
              </a:rPr>
              <a:t>6 </a:t>
            </a:r>
            <a:r>
              <a:rPr lang="en-US" sz="3600" dirty="0">
                <a:solidFill>
                  <a:schemeClr val="bg1"/>
                </a:solidFill>
                <a:latin typeface="Enchanted" charset="0"/>
              </a:rPr>
              <a:t>→ CO</a:t>
            </a:r>
            <a:r>
              <a:rPr lang="en-US" sz="3600" baseline="-25000" dirty="0">
                <a:solidFill>
                  <a:schemeClr val="bg1"/>
                </a:solidFill>
                <a:latin typeface="Enchanted" charset="0"/>
              </a:rPr>
              <a:t>2</a:t>
            </a:r>
            <a:r>
              <a:rPr lang="en-US" sz="3600" dirty="0">
                <a:solidFill>
                  <a:schemeClr val="bg1"/>
                </a:solidFill>
                <a:latin typeface="Enchanted" charset="0"/>
              </a:rPr>
              <a:t> + H</a:t>
            </a:r>
            <a:r>
              <a:rPr lang="en-US" sz="3600" baseline="-25000" dirty="0">
                <a:solidFill>
                  <a:schemeClr val="bg1"/>
                </a:solidFill>
                <a:latin typeface="Enchanted" charset="0"/>
              </a:rPr>
              <a:t>2</a:t>
            </a:r>
            <a:r>
              <a:rPr lang="en-US" sz="3600" dirty="0">
                <a:solidFill>
                  <a:schemeClr val="bg1"/>
                </a:solidFill>
                <a:latin typeface="Enchanted" charset="0"/>
              </a:rPr>
              <a:t>O + </a:t>
            </a:r>
            <a:r>
              <a:rPr lang="en-US" sz="3600" dirty="0" smtClean="0">
                <a:solidFill>
                  <a:schemeClr val="bg1"/>
                </a:solidFill>
                <a:latin typeface="Enchanted" charset="0"/>
              </a:rPr>
              <a:t>ATP</a:t>
            </a:r>
            <a:endParaRPr lang="en-US" sz="3600" baseline="-25000" dirty="0">
              <a:solidFill>
                <a:schemeClr val="bg1"/>
              </a:solidFill>
              <a:latin typeface="Enchanted" charset="0"/>
            </a:endParaRPr>
          </a:p>
          <a:p>
            <a:pPr marL="742950" indent="-742950" algn="l">
              <a:spcBef>
                <a:spcPct val="20000"/>
              </a:spcBef>
              <a:buFont typeface="+mj-lt"/>
              <a:buAutoNum type="alphaUcPeriod"/>
            </a:pPr>
            <a:r>
              <a:rPr lang="en-US" sz="3600" dirty="0">
                <a:solidFill>
                  <a:schemeClr val="bg1"/>
                </a:solidFill>
                <a:latin typeface="Enchanted" charset="0"/>
              </a:rPr>
              <a:t>CO</a:t>
            </a:r>
            <a:r>
              <a:rPr lang="en-US" sz="3600" baseline="-25000" dirty="0">
                <a:solidFill>
                  <a:schemeClr val="bg1"/>
                </a:solidFill>
                <a:latin typeface="Enchanted" charset="0"/>
              </a:rPr>
              <a:t>2</a:t>
            </a:r>
            <a:r>
              <a:rPr lang="en-US" sz="3600" dirty="0">
                <a:solidFill>
                  <a:schemeClr val="bg1"/>
                </a:solidFill>
                <a:latin typeface="Enchanted" charset="0"/>
              </a:rPr>
              <a:t> + H</a:t>
            </a:r>
            <a:r>
              <a:rPr lang="en-US" sz="3600" baseline="-25000" dirty="0">
                <a:solidFill>
                  <a:schemeClr val="bg1"/>
                </a:solidFill>
                <a:latin typeface="Enchanted" charset="0"/>
              </a:rPr>
              <a:t>2</a:t>
            </a:r>
            <a:r>
              <a:rPr lang="en-US" sz="3600" dirty="0">
                <a:solidFill>
                  <a:schemeClr val="bg1"/>
                </a:solidFill>
                <a:latin typeface="Enchanted" charset="0"/>
              </a:rPr>
              <a:t>O + sunlight → O</a:t>
            </a:r>
            <a:r>
              <a:rPr lang="en-US" sz="3600" baseline="-25000" dirty="0">
                <a:solidFill>
                  <a:schemeClr val="bg1"/>
                </a:solidFill>
                <a:latin typeface="Enchanted" charset="0"/>
              </a:rPr>
              <a:t>2</a:t>
            </a:r>
            <a:r>
              <a:rPr lang="en-US" sz="3600" dirty="0">
                <a:solidFill>
                  <a:schemeClr val="bg1"/>
                </a:solidFill>
                <a:latin typeface="Enchanted" charset="0"/>
              </a:rPr>
              <a:t> + C</a:t>
            </a:r>
            <a:r>
              <a:rPr lang="en-US" sz="3600" baseline="-25000" dirty="0">
                <a:solidFill>
                  <a:schemeClr val="bg1"/>
                </a:solidFill>
                <a:latin typeface="Enchanted" charset="0"/>
              </a:rPr>
              <a:t>6</a:t>
            </a:r>
            <a:r>
              <a:rPr lang="en-US" sz="3600" dirty="0">
                <a:solidFill>
                  <a:schemeClr val="bg1"/>
                </a:solidFill>
                <a:latin typeface="Enchanted" charset="0"/>
              </a:rPr>
              <a:t>H</a:t>
            </a:r>
            <a:r>
              <a:rPr lang="en-US" sz="3600" baseline="-25000" dirty="0">
                <a:solidFill>
                  <a:schemeClr val="bg1"/>
                </a:solidFill>
                <a:latin typeface="Enchanted" charset="0"/>
              </a:rPr>
              <a:t>12</a:t>
            </a:r>
            <a:r>
              <a:rPr lang="en-US" sz="3600" dirty="0">
                <a:solidFill>
                  <a:schemeClr val="bg1"/>
                </a:solidFill>
                <a:latin typeface="Enchanted" charset="0"/>
              </a:rPr>
              <a:t>O</a:t>
            </a:r>
            <a:r>
              <a:rPr lang="en-US" sz="3600" baseline="-25000" dirty="0">
                <a:solidFill>
                  <a:schemeClr val="bg1"/>
                </a:solidFill>
                <a:latin typeface="Enchanted" charset="0"/>
              </a:rPr>
              <a:t>6</a:t>
            </a:r>
          </a:p>
          <a:p>
            <a:pPr marL="742950" indent="-742950" algn="l">
              <a:spcBef>
                <a:spcPct val="20000"/>
              </a:spcBef>
              <a:buFont typeface="+mj-lt"/>
              <a:buAutoNum type="alphaUcPeriod"/>
            </a:pPr>
            <a:r>
              <a:rPr lang="en-US" sz="3600" dirty="0" smtClean="0">
                <a:solidFill>
                  <a:schemeClr val="bg1"/>
                </a:solidFill>
                <a:latin typeface="Enchanted" charset="0"/>
              </a:rPr>
              <a:t>CO</a:t>
            </a:r>
            <a:r>
              <a:rPr lang="en-US" sz="3600" baseline="-25000" dirty="0" smtClean="0">
                <a:solidFill>
                  <a:schemeClr val="bg1"/>
                </a:solidFill>
                <a:latin typeface="Enchanted" charset="0"/>
              </a:rPr>
              <a:t>2</a:t>
            </a:r>
            <a:r>
              <a:rPr lang="en-US" sz="3600" dirty="0" smtClean="0">
                <a:solidFill>
                  <a:schemeClr val="bg1"/>
                </a:solidFill>
                <a:latin typeface="Enchanted" charset="0"/>
              </a:rPr>
              <a:t> </a:t>
            </a:r>
            <a:r>
              <a:rPr lang="en-US" sz="3600" dirty="0">
                <a:solidFill>
                  <a:schemeClr val="bg1"/>
                </a:solidFill>
                <a:latin typeface="Enchanted" charset="0"/>
              </a:rPr>
              <a:t>+ H</a:t>
            </a:r>
            <a:r>
              <a:rPr lang="en-US" sz="3600" baseline="-25000" dirty="0">
                <a:solidFill>
                  <a:schemeClr val="bg1"/>
                </a:solidFill>
                <a:latin typeface="Enchanted" charset="0"/>
              </a:rPr>
              <a:t>2</a:t>
            </a:r>
            <a:r>
              <a:rPr lang="en-US" sz="3600" dirty="0">
                <a:solidFill>
                  <a:schemeClr val="bg1"/>
                </a:solidFill>
                <a:latin typeface="Enchanted" charset="0"/>
              </a:rPr>
              <a:t>O + </a:t>
            </a:r>
            <a:r>
              <a:rPr lang="en-US" sz="3600" dirty="0" smtClean="0">
                <a:solidFill>
                  <a:schemeClr val="bg1"/>
                </a:solidFill>
                <a:latin typeface="Enchanted" charset="0"/>
              </a:rPr>
              <a:t>ATP </a:t>
            </a:r>
            <a:r>
              <a:rPr lang="en-US" sz="3600" dirty="0">
                <a:solidFill>
                  <a:schemeClr val="bg1"/>
                </a:solidFill>
                <a:latin typeface="Enchanted" charset="0"/>
              </a:rPr>
              <a:t>→ </a:t>
            </a:r>
            <a:r>
              <a:rPr lang="en-US" sz="3600" dirty="0" smtClean="0">
                <a:solidFill>
                  <a:schemeClr val="bg1"/>
                </a:solidFill>
                <a:latin typeface="Enchanted" charset="0"/>
              </a:rPr>
              <a:t>O</a:t>
            </a:r>
            <a:r>
              <a:rPr lang="en-US" sz="3600" baseline="-25000" dirty="0" smtClean="0">
                <a:solidFill>
                  <a:schemeClr val="bg1"/>
                </a:solidFill>
                <a:latin typeface="Enchanted" charset="0"/>
              </a:rPr>
              <a:t>2</a:t>
            </a:r>
            <a:r>
              <a:rPr lang="en-US" sz="3600" dirty="0" smtClean="0">
                <a:solidFill>
                  <a:schemeClr val="bg1"/>
                </a:solidFill>
                <a:latin typeface="Enchanted" charset="0"/>
              </a:rPr>
              <a:t> </a:t>
            </a:r>
            <a:r>
              <a:rPr lang="en-US" sz="3600" dirty="0">
                <a:solidFill>
                  <a:schemeClr val="bg1"/>
                </a:solidFill>
                <a:latin typeface="Enchanted" charset="0"/>
              </a:rPr>
              <a:t>+ C</a:t>
            </a:r>
            <a:r>
              <a:rPr lang="en-US" sz="3600" baseline="-25000" dirty="0">
                <a:solidFill>
                  <a:schemeClr val="bg1"/>
                </a:solidFill>
                <a:latin typeface="Enchanted" charset="0"/>
              </a:rPr>
              <a:t>6</a:t>
            </a:r>
            <a:r>
              <a:rPr lang="en-US" sz="3600" dirty="0">
                <a:solidFill>
                  <a:schemeClr val="bg1"/>
                </a:solidFill>
                <a:latin typeface="Enchanted" charset="0"/>
              </a:rPr>
              <a:t>H</a:t>
            </a:r>
            <a:r>
              <a:rPr lang="en-US" sz="3600" baseline="-25000" dirty="0">
                <a:solidFill>
                  <a:schemeClr val="bg1"/>
                </a:solidFill>
                <a:latin typeface="Enchanted" charset="0"/>
              </a:rPr>
              <a:t>12</a:t>
            </a:r>
            <a:r>
              <a:rPr lang="en-US" sz="3600" dirty="0">
                <a:solidFill>
                  <a:schemeClr val="bg1"/>
                </a:solidFill>
                <a:latin typeface="Enchanted" charset="0"/>
              </a:rPr>
              <a:t>O</a:t>
            </a:r>
            <a:r>
              <a:rPr lang="en-US" sz="3600" baseline="-25000" dirty="0">
                <a:solidFill>
                  <a:schemeClr val="bg1"/>
                </a:solidFill>
                <a:latin typeface="Enchanted" charset="0"/>
              </a:rPr>
              <a:t>6</a:t>
            </a:r>
          </a:p>
          <a:p>
            <a:pPr marL="742950" indent="-742950" algn="l">
              <a:spcBef>
                <a:spcPct val="20000"/>
              </a:spcBef>
              <a:buFont typeface="+mj-lt"/>
              <a:buAutoNum type="alphaUcPeriod"/>
            </a:pPr>
            <a:r>
              <a:rPr lang="en-US" sz="3600" dirty="0" smtClean="0">
                <a:solidFill>
                  <a:schemeClr val="bg1"/>
                </a:solidFill>
                <a:latin typeface="Enchanted" charset="0"/>
              </a:rPr>
              <a:t>NO</a:t>
            </a:r>
            <a:r>
              <a:rPr lang="en-US" sz="3600" baseline="-25000" dirty="0" smtClean="0">
                <a:solidFill>
                  <a:schemeClr val="bg1"/>
                </a:solidFill>
                <a:latin typeface="Enchanted" charset="0"/>
              </a:rPr>
              <a:t>2</a:t>
            </a:r>
            <a:r>
              <a:rPr lang="en-US" sz="3600" dirty="0" smtClean="0">
                <a:solidFill>
                  <a:schemeClr val="bg1"/>
                </a:solidFill>
                <a:latin typeface="Enchanted" charset="0"/>
              </a:rPr>
              <a:t> </a:t>
            </a:r>
            <a:r>
              <a:rPr lang="en-US" sz="3600" dirty="0">
                <a:solidFill>
                  <a:schemeClr val="bg1"/>
                </a:solidFill>
                <a:latin typeface="Enchanted" charset="0"/>
              </a:rPr>
              <a:t>+ C</a:t>
            </a:r>
            <a:r>
              <a:rPr lang="en-US" sz="3600" baseline="-25000" dirty="0">
                <a:solidFill>
                  <a:schemeClr val="bg1"/>
                </a:solidFill>
                <a:latin typeface="Enchanted" charset="0"/>
              </a:rPr>
              <a:t>6</a:t>
            </a:r>
            <a:r>
              <a:rPr lang="en-US" sz="3600" dirty="0">
                <a:solidFill>
                  <a:schemeClr val="bg1"/>
                </a:solidFill>
                <a:latin typeface="Enchanted" charset="0"/>
              </a:rPr>
              <a:t>H</a:t>
            </a:r>
            <a:r>
              <a:rPr lang="en-US" sz="3600" baseline="-25000" dirty="0">
                <a:solidFill>
                  <a:schemeClr val="bg1"/>
                </a:solidFill>
                <a:latin typeface="Enchanted" charset="0"/>
              </a:rPr>
              <a:t>12</a:t>
            </a:r>
            <a:r>
              <a:rPr lang="en-US" sz="3600" dirty="0">
                <a:solidFill>
                  <a:schemeClr val="bg1"/>
                </a:solidFill>
                <a:latin typeface="Enchanted" charset="0"/>
              </a:rPr>
              <a:t>O</a:t>
            </a:r>
            <a:r>
              <a:rPr lang="en-US" sz="3600" baseline="-25000" dirty="0">
                <a:solidFill>
                  <a:schemeClr val="bg1"/>
                </a:solidFill>
                <a:latin typeface="Enchanted" charset="0"/>
              </a:rPr>
              <a:t>6 </a:t>
            </a:r>
            <a:r>
              <a:rPr lang="en-US" sz="3600" dirty="0">
                <a:solidFill>
                  <a:schemeClr val="bg1"/>
                </a:solidFill>
                <a:latin typeface="Enchanted" charset="0"/>
              </a:rPr>
              <a:t>→ </a:t>
            </a:r>
            <a:r>
              <a:rPr lang="en-US" sz="3600" dirty="0" smtClean="0">
                <a:solidFill>
                  <a:schemeClr val="bg1"/>
                </a:solidFill>
                <a:latin typeface="Enchanted" charset="0"/>
              </a:rPr>
              <a:t>O</a:t>
            </a:r>
            <a:r>
              <a:rPr lang="en-US" sz="3600" baseline="-25000" dirty="0" smtClean="0">
                <a:solidFill>
                  <a:schemeClr val="bg1"/>
                </a:solidFill>
                <a:latin typeface="Enchanted" charset="0"/>
              </a:rPr>
              <a:t>2</a:t>
            </a:r>
            <a:r>
              <a:rPr lang="en-US" sz="3600" dirty="0" smtClean="0">
                <a:solidFill>
                  <a:schemeClr val="bg1"/>
                </a:solidFill>
                <a:latin typeface="Enchanted" charset="0"/>
              </a:rPr>
              <a:t> </a:t>
            </a:r>
            <a:r>
              <a:rPr lang="en-US" sz="3600" dirty="0">
                <a:solidFill>
                  <a:schemeClr val="bg1"/>
                </a:solidFill>
                <a:latin typeface="Enchanted" charset="0"/>
              </a:rPr>
              <a:t>+ H</a:t>
            </a:r>
            <a:r>
              <a:rPr lang="en-US" sz="3600" baseline="-25000" dirty="0">
                <a:solidFill>
                  <a:schemeClr val="bg1"/>
                </a:solidFill>
                <a:latin typeface="Enchanted" charset="0"/>
              </a:rPr>
              <a:t>2</a:t>
            </a:r>
            <a:r>
              <a:rPr lang="en-US" sz="3600" dirty="0">
                <a:solidFill>
                  <a:schemeClr val="bg1"/>
                </a:solidFill>
                <a:latin typeface="Enchanted" charset="0"/>
              </a:rPr>
              <a:t>O + </a:t>
            </a:r>
            <a:r>
              <a:rPr lang="en-US" sz="3600" dirty="0" smtClean="0">
                <a:solidFill>
                  <a:schemeClr val="bg1"/>
                </a:solidFill>
                <a:latin typeface="Enchanted" charset="0"/>
              </a:rPr>
              <a:t>sunlight</a:t>
            </a:r>
            <a:endParaRPr lang="en-US" sz="3600" baseline="-25000" dirty="0">
              <a:solidFill>
                <a:schemeClr val="bg1"/>
              </a:solidFill>
              <a:latin typeface="Enchanted" charset="0"/>
            </a:endParaRPr>
          </a:p>
          <a:p>
            <a:pPr marL="742950" indent="-742950">
              <a:spcBef>
                <a:spcPct val="20000"/>
              </a:spcBef>
              <a:buFont typeface="+mj-lt"/>
              <a:buAutoNum type="alphaUcPeriod"/>
            </a:pPr>
            <a:endParaRPr lang="en-US" sz="3600" baseline="-25000" dirty="0">
              <a:solidFill>
                <a:srgbClr val="000000"/>
              </a:solidFill>
              <a:latin typeface="Enchanted" charset="0"/>
            </a:endParaRPr>
          </a:p>
        </p:txBody>
      </p:sp>
      <p:sp>
        <p:nvSpPr>
          <p:cNvPr id="5" name="Rectangle 4"/>
          <p:cNvSpPr/>
          <p:nvPr/>
        </p:nvSpPr>
        <p:spPr bwMode="auto">
          <a:xfrm>
            <a:off x="0" y="3886200"/>
            <a:ext cx="9144000" cy="685800"/>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Tree>
  </p:cSld>
  <p:clrMapOvr>
    <a:masterClrMapping/>
  </p:clrMapOvr>
  <p:transition>
    <p:checke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6"/>
          <p:cNvSpPr>
            <a:spLocks noGrp="1" noChangeArrowheads="1"/>
          </p:cNvSpPr>
          <p:nvPr>
            <p:ph type="title"/>
          </p:nvPr>
        </p:nvSpPr>
        <p:spPr>
          <a:xfrm>
            <a:off x="381000" y="228600"/>
            <a:ext cx="8458200" cy="1143000"/>
          </a:xfrm>
        </p:spPr>
        <p:txBody>
          <a:bodyPr/>
          <a:lstStyle/>
          <a:p>
            <a:r>
              <a:rPr lang="en-US" sz="4400" dirty="0">
                <a:latin typeface="Enchanted" charset="0"/>
              </a:rPr>
              <a:t>Energy &amp; Matter $</a:t>
            </a:r>
            <a:r>
              <a:rPr lang="en-US" sz="4400" dirty="0" smtClean="0">
                <a:latin typeface="Enchanted" charset="0"/>
              </a:rPr>
              <a:t>800 - Answer</a:t>
            </a:r>
            <a:endParaRPr lang="en-US" sz="4400" dirty="0">
              <a:latin typeface="Enchanted" charset="0"/>
            </a:endParaRPr>
          </a:p>
        </p:txBody>
      </p:sp>
      <p:sp>
        <p:nvSpPr>
          <p:cNvPr id="8" name="Rectangle 10"/>
          <p:cNvSpPr txBox="1">
            <a:spLocks noChangeArrowheads="1"/>
          </p:cNvSpPr>
          <p:nvPr/>
        </p:nvSpPr>
        <p:spPr bwMode="auto">
          <a:xfrm>
            <a:off x="228600" y="1405719"/>
            <a:ext cx="8686800" cy="243840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nchor="ctr"/>
          <a:lstStyle>
            <a:lvl1pPr marL="342900" indent="-342900">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indent="0" algn="l">
              <a:spcBef>
                <a:spcPct val="20000"/>
              </a:spcBef>
            </a:pPr>
            <a:r>
              <a:rPr lang="en-US" sz="3600" dirty="0" smtClean="0">
                <a:solidFill>
                  <a:schemeClr val="bg1"/>
                </a:solidFill>
                <a:latin typeface="Enchanted" charset="0"/>
              </a:rPr>
              <a:t>Using a network diagram, describe the relationship between ATP, sunlight, glucose, cellular respiration, and photosynthesis.</a:t>
            </a:r>
            <a:endParaRPr lang="en-US" sz="3600" dirty="0">
              <a:solidFill>
                <a:schemeClr val="bg1"/>
              </a:solidFill>
              <a:latin typeface="Enchanted" charset="0"/>
            </a:endParaRPr>
          </a:p>
        </p:txBody>
      </p:sp>
      <p:sp>
        <p:nvSpPr>
          <p:cNvPr id="2" name="Oval 1"/>
          <p:cNvSpPr/>
          <p:nvPr/>
        </p:nvSpPr>
        <p:spPr bwMode="auto">
          <a:xfrm>
            <a:off x="457200" y="4648200"/>
            <a:ext cx="1524000" cy="1524000"/>
          </a:xfrm>
          <a:prstGeom prst="ellipse">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3" name="TextBox 2"/>
          <p:cNvSpPr txBox="1"/>
          <p:nvPr/>
        </p:nvSpPr>
        <p:spPr>
          <a:xfrm>
            <a:off x="609600" y="5056257"/>
            <a:ext cx="1219200" cy="707886"/>
          </a:xfrm>
          <a:prstGeom prst="rect">
            <a:avLst/>
          </a:prstGeom>
          <a:noFill/>
        </p:spPr>
        <p:txBody>
          <a:bodyPr wrap="square" rtlCol="0">
            <a:spAutoFit/>
          </a:bodyPr>
          <a:lstStyle/>
          <a:p>
            <a:r>
              <a:rPr lang="en-US" sz="2000" dirty="0" smtClean="0"/>
              <a:t>Sunlight energy</a:t>
            </a:r>
            <a:endParaRPr lang="en-US" sz="2000" dirty="0"/>
          </a:p>
        </p:txBody>
      </p:sp>
      <p:cxnSp>
        <p:nvCxnSpPr>
          <p:cNvPr id="9" name="Straight Arrow Connector 8"/>
          <p:cNvCxnSpPr>
            <a:stCxn id="2" idx="6"/>
          </p:cNvCxnSpPr>
          <p:nvPr/>
        </p:nvCxnSpPr>
        <p:spPr bwMode="auto">
          <a:xfrm>
            <a:off x="1981200" y="5410200"/>
            <a:ext cx="1828800" cy="0"/>
          </a:xfrm>
          <a:prstGeom prst="straightConnector1">
            <a:avLst/>
          </a:prstGeom>
          <a:noFill/>
          <a:ln w="38100" cap="flat" cmpd="sng" algn="ctr">
            <a:solidFill>
              <a:srgbClr val="FFFF00"/>
            </a:solidFill>
            <a:prstDash val="solid"/>
            <a:round/>
            <a:headEnd type="none" w="med" len="med"/>
            <a:tailEnd type="triangle"/>
          </a:ln>
          <a:effectLst/>
        </p:spPr>
      </p:cxnSp>
      <p:sp>
        <p:nvSpPr>
          <p:cNvPr id="11" name="Oval 10"/>
          <p:cNvSpPr/>
          <p:nvPr/>
        </p:nvSpPr>
        <p:spPr bwMode="auto">
          <a:xfrm>
            <a:off x="3810000" y="4648200"/>
            <a:ext cx="1524000" cy="1524000"/>
          </a:xfrm>
          <a:prstGeom prst="ellipse">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12" name="TextBox 11"/>
          <p:cNvSpPr txBox="1"/>
          <p:nvPr/>
        </p:nvSpPr>
        <p:spPr>
          <a:xfrm>
            <a:off x="3962400" y="5238690"/>
            <a:ext cx="1219200" cy="400110"/>
          </a:xfrm>
          <a:prstGeom prst="rect">
            <a:avLst/>
          </a:prstGeom>
          <a:noFill/>
        </p:spPr>
        <p:txBody>
          <a:bodyPr wrap="square" rtlCol="0">
            <a:spAutoFit/>
          </a:bodyPr>
          <a:lstStyle/>
          <a:p>
            <a:r>
              <a:rPr lang="en-US" sz="2000" dirty="0" smtClean="0"/>
              <a:t>Glucose</a:t>
            </a:r>
            <a:endParaRPr lang="en-US" sz="2000" dirty="0"/>
          </a:p>
        </p:txBody>
      </p:sp>
      <p:cxnSp>
        <p:nvCxnSpPr>
          <p:cNvPr id="13" name="Straight Arrow Connector 12"/>
          <p:cNvCxnSpPr/>
          <p:nvPr/>
        </p:nvCxnSpPr>
        <p:spPr bwMode="auto">
          <a:xfrm>
            <a:off x="5334000" y="5410200"/>
            <a:ext cx="1828800" cy="0"/>
          </a:xfrm>
          <a:prstGeom prst="straightConnector1">
            <a:avLst/>
          </a:prstGeom>
          <a:noFill/>
          <a:ln w="38100" cap="flat" cmpd="sng" algn="ctr">
            <a:solidFill>
              <a:srgbClr val="FFFF00"/>
            </a:solidFill>
            <a:prstDash val="solid"/>
            <a:round/>
            <a:headEnd type="none" w="med" len="med"/>
            <a:tailEnd type="triangle"/>
          </a:ln>
          <a:effectLst/>
        </p:spPr>
      </p:cxnSp>
      <p:sp>
        <p:nvSpPr>
          <p:cNvPr id="14" name="Oval 13"/>
          <p:cNvSpPr/>
          <p:nvPr/>
        </p:nvSpPr>
        <p:spPr bwMode="auto">
          <a:xfrm>
            <a:off x="7162800" y="4648200"/>
            <a:ext cx="1524000" cy="1524000"/>
          </a:xfrm>
          <a:prstGeom prst="ellipse">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15" name="TextBox 14"/>
          <p:cNvSpPr txBox="1"/>
          <p:nvPr/>
        </p:nvSpPr>
        <p:spPr>
          <a:xfrm>
            <a:off x="7315200" y="5238690"/>
            <a:ext cx="1219200" cy="400110"/>
          </a:xfrm>
          <a:prstGeom prst="rect">
            <a:avLst/>
          </a:prstGeom>
          <a:noFill/>
        </p:spPr>
        <p:txBody>
          <a:bodyPr wrap="square" rtlCol="0">
            <a:spAutoFit/>
          </a:bodyPr>
          <a:lstStyle/>
          <a:p>
            <a:r>
              <a:rPr lang="en-US" sz="2000" dirty="0" smtClean="0"/>
              <a:t>ATP</a:t>
            </a:r>
            <a:endParaRPr lang="en-US" sz="2000" dirty="0"/>
          </a:p>
        </p:txBody>
      </p:sp>
      <p:sp>
        <p:nvSpPr>
          <p:cNvPr id="10" name="TextBox 9"/>
          <p:cNvSpPr txBox="1"/>
          <p:nvPr/>
        </p:nvSpPr>
        <p:spPr>
          <a:xfrm>
            <a:off x="1981200" y="5040868"/>
            <a:ext cx="1828800" cy="369332"/>
          </a:xfrm>
          <a:prstGeom prst="rect">
            <a:avLst/>
          </a:prstGeom>
          <a:noFill/>
        </p:spPr>
        <p:txBody>
          <a:bodyPr wrap="square" rtlCol="0">
            <a:spAutoFit/>
          </a:bodyPr>
          <a:lstStyle/>
          <a:p>
            <a:r>
              <a:rPr lang="en-US" sz="1800" dirty="0" smtClean="0"/>
              <a:t>photosynthesis</a:t>
            </a:r>
            <a:endParaRPr lang="en-US" sz="1800" dirty="0"/>
          </a:p>
        </p:txBody>
      </p:sp>
      <p:sp>
        <p:nvSpPr>
          <p:cNvPr id="17" name="TextBox 16"/>
          <p:cNvSpPr txBox="1"/>
          <p:nvPr/>
        </p:nvSpPr>
        <p:spPr>
          <a:xfrm>
            <a:off x="5334000" y="5068669"/>
            <a:ext cx="1828800" cy="646331"/>
          </a:xfrm>
          <a:prstGeom prst="rect">
            <a:avLst/>
          </a:prstGeom>
          <a:noFill/>
        </p:spPr>
        <p:txBody>
          <a:bodyPr wrap="square" rtlCol="0">
            <a:spAutoFit/>
          </a:bodyPr>
          <a:lstStyle/>
          <a:p>
            <a:r>
              <a:rPr lang="en-US" sz="1800" dirty="0"/>
              <a:t>c</a:t>
            </a:r>
            <a:r>
              <a:rPr lang="en-US" sz="1800" dirty="0" smtClean="0"/>
              <a:t>ellular respiration</a:t>
            </a:r>
            <a:endParaRPr lang="en-US" sz="1800" dirty="0"/>
          </a:p>
        </p:txBody>
      </p:sp>
    </p:spTree>
  </p:cSld>
  <p:clrMapOvr>
    <a:masterClrMapping/>
  </p:clrMapOvr>
  <p:transition>
    <p:checke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6"/>
          <p:cNvSpPr>
            <a:spLocks noGrp="1" noChangeArrowheads="1"/>
          </p:cNvSpPr>
          <p:nvPr>
            <p:ph type="title"/>
          </p:nvPr>
        </p:nvSpPr>
        <p:spPr>
          <a:xfrm>
            <a:off x="533400" y="0"/>
            <a:ext cx="8458200" cy="1143000"/>
          </a:xfrm>
        </p:spPr>
        <p:txBody>
          <a:bodyPr/>
          <a:lstStyle/>
          <a:p>
            <a:r>
              <a:rPr lang="en-US" sz="4400" dirty="0">
                <a:latin typeface="Enchanted" charset="0"/>
              </a:rPr>
              <a:t>Energy &amp; Matter $</a:t>
            </a:r>
            <a:r>
              <a:rPr lang="en-US" sz="4400" dirty="0" smtClean="0">
                <a:latin typeface="Enchanted" charset="0"/>
              </a:rPr>
              <a:t>1000 - Answer</a:t>
            </a:r>
            <a:endParaRPr lang="en-US" sz="4400" dirty="0">
              <a:latin typeface="Enchanted" charset="0"/>
            </a:endParaRPr>
          </a:p>
        </p:txBody>
      </p:sp>
      <p:sp>
        <p:nvSpPr>
          <p:cNvPr id="4" name="Rectangle 10"/>
          <p:cNvSpPr txBox="1">
            <a:spLocks noChangeArrowheads="1"/>
          </p:cNvSpPr>
          <p:nvPr/>
        </p:nvSpPr>
        <p:spPr bwMode="auto">
          <a:xfrm>
            <a:off x="228600" y="1447800"/>
            <a:ext cx="8686800" cy="510540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nchor="ctr"/>
          <a:lstStyle>
            <a:lvl1pPr marL="342900" indent="-342900">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pPr algn="l">
              <a:spcBef>
                <a:spcPct val="20000"/>
              </a:spcBef>
            </a:pPr>
            <a:r>
              <a:rPr lang="en-US" sz="3600" dirty="0" smtClean="0">
                <a:solidFill>
                  <a:schemeClr val="bg1"/>
                </a:solidFill>
                <a:latin typeface="Enchanted" charset="0"/>
              </a:rPr>
              <a:t>How is cellular respiration by plants similar to the burning of fossil fuels?</a:t>
            </a:r>
            <a:endParaRPr lang="en-US" sz="3600" dirty="0">
              <a:solidFill>
                <a:schemeClr val="bg1"/>
              </a:solidFill>
              <a:latin typeface="Enchanted" charset="0"/>
            </a:endParaRPr>
          </a:p>
          <a:p>
            <a:pPr algn="l">
              <a:spcBef>
                <a:spcPct val="20000"/>
              </a:spcBef>
            </a:pPr>
            <a:r>
              <a:rPr lang="en-US" sz="3600" dirty="0" smtClean="0">
                <a:solidFill>
                  <a:schemeClr val="bg1"/>
                </a:solidFill>
                <a:latin typeface="Enchanted" charset="0"/>
              </a:rPr>
              <a:t>A. Both release oxygen for organisms that are consumers</a:t>
            </a:r>
          </a:p>
          <a:p>
            <a:pPr algn="l">
              <a:spcBef>
                <a:spcPct val="20000"/>
              </a:spcBef>
            </a:pPr>
            <a:r>
              <a:rPr lang="en-US" sz="3600" dirty="0" smtClean="0">
                <a:solidFill>
                  <a:schemeClr val="bg1"/>
                </a:solidFill>
                <a:latin typeface="Enchanted" charset="0"/>
              </a:rPr>
              <a:t>B. Both break down carbon-containing compounds</a:t>
            </a:r>
          </a:p>
          <a:p>
            <a:pPr algn="l">
              <a:spcBef>
                <a:spcPct val="20000"/>
              </a:spcBef>
            </a:pPr>
            <a:r>
              <a:rPr lang="en-US" sz="3600" dirty="0" smtClean="0">
                <a:solidFill>
                  <a:schemeClr val="bg1"/>
                </a:solidFill>
                <a:latin typeface="Enchanted" charset="0"/>
              </a:rPr>
              <a:t>C. Both produce ATP</a:t>
            </a:r>
          </a:p>
          <a:p>
            <a:pPr algn="l">
              <a:spcBef>
                <a:spcPct val="20000"/>
              </a:spcBef>
            </a:pPr>
            <a:r>
              <a:rPr lang="en-US" sz="3600" dirty="0" smtClean="0">
                <a:solidFill>
                  <a:schemeClr val="bg1"/>
                </a:solidFill>
                <a:latin typeface="Enchanted" charset="0"/>
              </a:rPr>
              <a:t>D. Both absorb light</a:t>
            </a:r>
            <a:endParaRPr lang="en-US" sz="3600" dirty="0">
              <a:solidFill>
                <a:schemeClr val="bg1"/>
              </a:solidFill>
              <a:latin typeface="Enchanted" charset="0"/>
            </a:endParaRPr>
          </a:p>
        </p:txBody>
      </p:sp>
      <p:sp>
        <p:nvSpPr>
          <p:cNvPr id="5" name="Rectangle 4"/>
          <p:cNvSpPr/>
          <p:nvPr/>
        </p:nvSpPr>
        <p:spPr bwMode="auto">
          <a:xfrm>
            <a:off x="304800" y="4000500"/>
            <a:ext cx="8001000" cy="1104900"/>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Tree>
  </p:cSld>
  <p:clrMapOvr>
    <a:masterClrMapping/>
  </p:clrMapOvr>
  <p:transition>
    <p:checke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2"/>
          <p:cNvSpPr>
            <a:spLocks noGrp="1" noChangeArrowheads="1"/>
          </p:cNvSpPr>
          <p:nvPr>
            <p:ph type="title"/>
          </p:nvPr>
        </p:nvSpPr>
        <p:spPr>
          <a:xfrm>
            <a:off x="685800" y="304800"/>
            <a:ext cx="7772400" cy="1143000"/>
          </a:xfrm>
        </p:spPr>
        <p:txBody>
          <a:bodyPr/>
          <a:lstStyle/>
          <a:p>
            <a:r>
              <a:rPr lang="en-US" sz="4400" dirty="0" smtClean="0">
                <a:latin typeface="Enchanted" charset="0"/>
              </a:rPr>
              <a:t>Systems Biology </a:t>
            </a:r>
            <a:r>
              <a:rPr lang="en-US" sz="4400" dirty="0" smtClean="0">
                <a:latin typeface="Enchanted" charset="0"/>
              </a:rPr>
              <a:t>$</a:t>
            </a:r>
            <a:r>
              <a:rPr lang="en-US" sz="4400" dirty="0">
                <a:latin typeface="Enchanted" charset="0"/>
              </a:rPr>
              <a:t>200</a:t>
            </a:r>
          </a:p>
        </p:txBody>
      </p:sp>
      <p:sp>
        <p:nvSpPr>
          <p:cNvPr id="3" name="TextBox 2"/>
          <p:cNvSpPr txBox="1"/>
          <p:nvPr/>
        </p:nvSpPr>
        <p:spPr>
          <a:xfrm>
            <a:off x="228600" y="1905000"/>
            <a:ext cx="8686800" cy="3539430"/>
          </a:xfrm>
          <a:prstGeom prst="rect">
            <a:avLst/>
          </a:prstGeom>
          <a:noFill/>
          <a:ln w="38100">
            <a:solidFill>
              <a:schemeClr val="bg1"/>
            </a:solidFill>
          </a:ln>
        </p:spPr>
        <p:txBody>
          <a:bodyPr wrap="square" rtlCol="0">
            <a:spAutoFit/>
          </a:bodyPr>
          <a:lstStyle>
            <a:defPPr>
              <a:defRPr lang="en-US"/>
            </a:defPPr>
            <a:lvl1pPr algn="l">
              <a:defRPr sz="3200">
                <a:solidFill>
                  <a:schemeClr val="bg1"/>
                </a:solidFill>
                <a:latin typeface="Enchanted" charset="0"/>
              </a:defRPr>
            </a:lvl1pPr>
          </a:lstStyle>
          <a:p>
            <a:r>
              <a:rPr lang="en-US" dirty="0" smtClean="0"/>
              <a:t>Vocabulary Challenge!  In a network diagram: </a:t>
            </a:r>
          </a:p>
          <a:p>
            <a:r>
              <a:rPr lang="en-US" dirty="0" smtClean="0"/>
              <a:t>_______ are connected by ________, and arrows indicate ________</a:t>
            </a:r>
          </a:p>
          <a:p>
            <a:pPr marL="514350" indent="-514350">
              <a:buAutoNum type="alphaUcPeriod"/>
            </a:pPr>
            <a:r>
              <a:rPr lang="en-US" dirty="0" smtClean="0"/>
              <a:t>Nodes, edges, the direction of flow</a:t>
            </a:r>
          </a:p>
          <a:p>
            <a:pPr marL="514350" indent="-514350">
              <a:buAutoNum type="alphaUcPeriod"/>
            </a:pPr>
            <a:r>
              <a:rPr lang="en-US" dirty="0" smtClean="0"/>
              <a:t>Edges, the direction of flow, nodes</a:t>
            </a:r>
          </a:p>
          <a:p>
            <a:pPr marL="514350" indent="-514350">
              <a:buAutoNum type="alphaUcPeriod"/>
            </a:pPr>
            <a:r>
              <a:rPr lang="en-US" dirty="0" smtClean="0"/>
              <a:t>The direction of flow, nodes, edges</a:t>
            </a:r>
          </a:p>
          <a:p>
            <a:pPr marL="514350" indent="-514350">
              <a:buAutoNum type="alphaUcPeriod"/>
            </a:pPr>
            <a:r>
              <a:rPr lang="en-US" dirty="0" smtClean="0"/>
              <a:t>Nodes, the direction of flow, edges</a:t>
            </a:r>
            <a:endParaRPr lang="en-US" dirty="0"/>
          </a:p>
        </p:txBody>
      </p:sp>
    </p:spTree>
  </p:cSld>
  <p:clrMapOvr>
    <a:masterClrMapping/>
  </p:clrMapOvr>
  <p:transition>
    <p:checke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1"/>
          <p:cNvSpPr>
            <a:spLocks noGrp="1" noChangeArrowheads="1"/>
          </p:cNvSpPr>
          <p:nvPr>
            <p:ph type="title"/>
          </p:nvPr>
        </p:nvSpPr>
        <p:spPr>
          <a:xfrm>
            <a:off x="685800" y="228600"/>
            <a:ext cx="7772400" cy="1143000"/>
          </a:xfrm>
        </p:spPr>
        <p:txBody>
          <a:bodyPr/>
          <a:lstStyle/>
          <a:p>
            <a:r>
              <a:rPr lang="en-US" sz="4400" dirty="0">
                <a:latin typeface="Enchanted" charset="0"/>
              </a:rPr>
              <a:t>Systems Biology </a:t>
            </a:r>
            <a:r>
              <a:rPr lang="en-US" sz="4400" dirty="0" smtClean="0">
                <a:latin typeface="Enchanted" charset="0"/>
              </a:rPr>
              <a:t>$</a:t>
            </a:r>
            <a:r>
              <a:rPr lang="en-US" sz="4400" dirty="0">
                <a:latin typeface="Enchanted" charset="0"/>
              </a:rPr>
              <a:t>400</a:t>
            </a:r>
          </a:p>
        </p:txBody>
      </p:sp>
      <p:sp>
        <p:nvSpPr>
          <p:cNvPr id="3" name="TextBox 2"/>
          <p:cNvSpPr txBox="1"/>
          <p:nvPr/>
        </p:nvSpPr>
        <p:spPr>
          <a:xfrm>
            <a:off x="228600" y="1905000"/>
            <a:ext cx="8686800" cy="3046988"/>
          </a:xfrm>
          <a:prstGeom prst="rect">
            <a:avLst/>
          </a:prstGeom>
          <a:noFill/>
          <a:ln w="38100">
            <a:solidFill>
              <a:schemeClr val="bg1"/>
            </a:solidFill>
          </a:ln>
        </p:spPr>
        <p:txBody>
          <a:bodyPr wrap="square" rtlCol="0">
            <a:spAutoFit/>
          </a:bodyPr>
          <a:lstStyle>
            <a:defPPr>
              <a:defRPr lang="en-US"/>
            </a:defPPr>
            <a:lvl1pPr algn="l">
              <a:defRPr sz="3200">
                <a:solidFill>
                  <a:schemeClr val="bg1"/>
                </a:solidFill>
                <a:latin typeface="Enchanted" charset="0"/>
              </a:defRPr>
            </a:lvl1pPr>
          </a:lstStyle>
          <a:p>
            <a:r>
              <a:rPr lang="en-US" dirty="0" smtClean="0"/>
              <a:t>How much energy is lost from one trophic level to the level above?</a:t>
            </a:r>
          </a:p>
          <a:p>
            <a:pPr marL="514350" indent="-514350">
              <a:buAutoNum type="alphaUcPeriod"/>
            </a:pPr>
            <a:r>
              <a:rPr lang="en-US" dirty="0" smtClean="0"/>
              <a:t>30%</a:t>
            </a:r>
          </a:p>
          <a:p>
            <a:pPr marL="514350" indent="-514350">
              <a:buAutoNum type="alphaUcPeriod"/>
            </a:pPr>
            <a:r>
              <a:rPr lang="en-US" dirty="0" smtClean="0"/>
              <a:t>50%</a:t>
            </a:r>
          </a:p>
          <a:p>
            <a:pPr marL="514350" indent="-514350">
              <a:buAutoNum type="alphaUcPeriod"/>
            </a:pPr>
            <a:r>
              <a:rPr lang="en-US" dirty="0" smtClean="0"/>
              <a:t>70%</a:t>
            </a:r>
          </a:p>
          <a:p>
            <a:pPr marL="514350" indent="-514350">
              <a:buAutoNum type="alphaUcPeriod"/>
            </a:pPr>
            <a:r>
              <a:rPr lang="en-US" dirty="0" smtClean="0"/>
              <a:t>90%</a:t>
            </a:r>
            <a:endParaRPr lang="en-US" dirty="0"/>
          </a:p>
        </p:txBody>
      </p:sp>
    </p:spTree>
  </p:cSld>
  <p:clrMapOvr>
    <a:masterClrMapping/>
  </p:clrMapOvr>
  <p:transition>
    <p:checke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9"/>
          <p:cNvSpPr>
            <a:spLocks noGrp="1" noChangeArrowheads="1"/>
          </p:cNvSpPr>
          <p:nvPr>
            <p:ph type="title"/>
          </p:nvPr>
        </p:nvSpPr>
        <p:spPr>
          <a:xfrm>
            <a:off x="685800" y="304800"/>
            <a:ext cx="7772400" cy="1143000"/>
          </a:xfrm>
        </p:spPr>
        <p:txBody>
          <a:bodyPr/>
          <a:lstStyle/>
          <a:p>
            <a:r>
              <a:rPr lang="en-US" sz="4400" dirty="0">
                <a:latin typeface="Enchanted" charset="0"/>
              </a:rPr>
              <a:t>Systems Biology </a:t>
            </a:r>
            <a:r>
              <a:rPr lang="en-US" sz="4400" dirty="0" smtClean="0">
                <a:latin typeface="Enchanted" charset="0"/>
              </a:rPr>
              <a:t>$</a:t>
            </a:r>
            <a:r>
              <a:rPr lang="en-US" sz="4400" dirty="0">
                <a:latin typeface="Enchanted" charset="0"/>
              </a:rPr>
              <a:t>600</a:t>
            </a:r>
          </a:p>
        </p:txBody>
      </p:sp>
      <p:sp>
        <p:nvSpPr>
          <p:cNvPr id="3" name="TextBox 2"/>
          <p:cNvSpPr txBox="1"/>
          <p:nvPr/>
        </p:nvSpPr>
        <p:spPr>
          <a:xfrm>
            <a:off x="152400" y="1904999"/>
            <a:ext cx="8839200" cy="4524315"/>
          </a:xfrm>
          <a:prstGeom prst="rect">
            <a:avLst/>
          </a:prstGeom>
          <a:noFill/>
          <a:ln w="38100">
            <a:solidFill>
              <a:schemeClr val="bg1"/>
            </a:solidFill>
          </a:ln>
        </p:spPr>
        <p:txBody>
          <a:bodyPr wrap="square" rtlCol="0">
            <a:spAutoFit/>
          </a:bodyPr>
          <a:lstStyle>
            <a:defPPr>
              <a:defRPr lang="en-US"/>
            </a:defPPr>
            <a:lvl1pPr algn="l">
              <a:defRPr sz="3200">
                <a:solidFill>
                  <a:schemeClr val="bg1"/>
                </a:solidFill>
                <a:latin typeface="Enchanted" charset="0"/>
              </a:defRPr>
            </a:lvl1pPr>
          </a:lstStyle>
          <a:p>
            <a:r>
              <a:rPr lang="en-US" dirty="0" smtClean="0"/>
              <a:t>Which graph best represents a population of organisms at equilibrium with the environment?</a:t>
            </a:r>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2" name="Rectangle 1"/>
          <p:cNvSpPr/>
          <p:nvPr/>
        </p:nvSpPr>
        <p:spPr bwMode="auto">
          <a:xfrm>
            <a:off x="228600" y="3276600"/>
            <a:ext cx="4267200" cy="1371600"/>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5" name="Rectangle 4"/>
          <p:cNvSpPr/>
          <p:nvPr/>
        </p:nvSpPr>
        <p:spPr bwMode="auto">
          <a:xfrm>
            <a:off x="228600" y="4852957"/>
            <a:ext cx="4267200" cy="1371600"/>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6" name="Rectangle 5"/>
          <p:cNvSpPr/>
          <p:nvPr/>
        </p:nvSpPr>
        <p:spPr bwMode="auto">
          <a:xfrm>
            <a:off x="4647631" y="3276600"/>
            <a:ext cx="4267200" cy="1371600"/>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7" name="Rectangle 6"/>
          <p:cNvSpPr/>
          <p:nvPr/>
        </p:nvSpPr>
        <p:spPr bwMode="auto">
          <a:xfrm>
            <a:off x="4647631" y="4852957"/>
            <a:ext cx="4267200" cy="1371600"/>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4" name="TextBox 3"/>
          <p:cNvSpPr txBox="1"/>
          <p:nvPr/>
        </p:nvSpPr>
        <p:spPr>
          <a:xfrm>
            <a:off x="228600" y="3276600"/>
            <a:ext cx="457200" cy="584775"/>
          </a:xfrm>
          <a:prstGeom prst="rect">
            <a:avLst/>
          </a:prstGeom>
          <a:noFill/>
        </p:spPr>
        <p:txBody>
          <a:bodyPr wrap="square" rtlCol="0">
            <a:spAutoFit/>
          </a:bodyPr>
          <a:lstStyle/>
          <a:p>
            <a:r>
              <a:rPr lang="en-US" sz="3200" dirty="0" smtClean="0">
                <a:solidFill>
                  <a:schemeClr val="bg1"/>
                </a:solidFill>
              </a:rPr>
              <a:t>A</a:t>
            </a:r>
            <a:endParaRPr lang="en-US" sz="3200" dirty="0">
              <a:solidFill>
                <a:schemeClr val="bg1"/>
              </a:solidFill>
            </a:endParaRPr>
          </a:p>
        </p:txBody>
      </p:sp>
      <p:sp>
        <p:nvSpPr>
          <p:cNvPr id="9" name="TextBox 8"/>
          <p:cNvSpPr txBox="1"/>
          <p:nvPr/>
        </p:nvSpPr>
        <p:spPr>
          <a:xfrm>
            <a:off x="228600" y="4852957"/>
            <a:ext cx="457200" cy="584775"/>
          </a:xfrm>
          <a:prstGeom prst="rect">
            <a:avLst/>
          </a:prstGeom>
          <a:noFill/>
        </p:spPr>
        <p:txBody>
          <a:bodyPr wrap="square" rtlCol="0">
            <a:spAutoFit/>
          </a:bodyPr>
          <a:lstStyle/>
          <a:p>
            <a:r>
              <a:rPr lang="en-US" sz="3200" dirty="0">
                <a:solidFill>
                  <a:schemeClr val="bg1"/>
                </a:solidFill>
              </a:rPr>
              <a:t>B</a:t>
            </a:r>
          </a:p>
        </p:txBody>
      </p:sp>
      <p:sp>
        <p:nvSpPr>
          <p:cNvPr id="10" name="TextBox 9"/>
          <p:cNvSpPr txBox="1"/>
          <p:nvPr/>
        </p:nvSpPr>
        <p:spPr>
          <a:xfrm>
            <a:off x="4648200" y="3276600"/>
            <a:ext cx="457200" cy="584775"/>
          </a:xfrm>
          <a:prstGeom prst="rect">
            <a:avLst/>
          </a:prstGeom>
          <a:noFill/>
        </p:spPr>
        <p:txBody>
          <a:bodyPr wrap="square" rtlCol="0">
            <a:spAutoFit/>
          </a:bodyPr>
          <a:lstStyle/>
          <a:p>
            <a:r>
              <a:rPr lang="en-US" sz="3200" dirty="0">
                <a:solidFill>
                  <a:schemeClr val="bg1"/>
                </a:solidFill>
              </a:rPr>
              <a:t>C</a:t>
            </a:r>
          </a:p>
        </p:txBody>
      </p:sp>
      <p:sp>
        <p:nvSpPr>
          <p:cNvPr id="11" name="TextBox 10"/>
          <p:cNvSpPr txBox="1"/>
          <p:nvPr/>
        </p:nvSpPr>
        <p:spPr>
          <a:xfrm>
            <a:off x="4648200" y="4852957"/>
            <a:ext cx="457200" cy="584775"/>
          </a:xfrm>
          <a:prstGeom prst="rect">
            <a:avLst/>
          </a:prstGeom>
          <a:noFill/>
        </p:spPr>
        <p:txBody>
          <a:bodyPr wrap="square" rtlCol="0">
            <a:spAutoFit/>
          </a:bodyPr>
          <a:lstStyle/>
          <a:p>
            <a:r>
              <a:rPr lang="en-US" sz="3200" dirty="0" smtClean="0">
                <a:solidFill>
                  <a:schemeClr val="bg1"/>
                </a:solidFill>
              </a:rPr>
              <a:t>D</a:t>
            </a:r>
            <a:endParaRPr lang="en-US" sz="3200" dirty="0">
              <a:solidFill>
                <a:schemeClr val="bg1"/>
              </a:solidFill>
            </a:endParaRPr>
          </a:p>
        </p:txBody>
      </p:sp>
      <p:cxnSp>
        <p:nvCxnSpPr>
          <p:cNvPr id="12" name="Straight Connector 11"/>
          <p:cNvCxnSpPr/>
          <p:nvPr/>
        </p:nvCxnSpPr>
        <p:spPr bwMode="auto">
          <a:xfrm>
            <a:off x="1143000" y="3429000"/>
            <a:ext cx="0" cy="1066800"/>
          </a:xfrm>
          <a:prstGeom prst="line">
            <a:avLst/>
          </a:prstGeom>
          <a:noFill/>
          <a:ln w="38100" cap="flat" cmpd="sng" algn="ctr">
            <a:solidFill>
              <a:schemeClr val="bg1"/>
            </a:solidFill>
            <a:prstDash val="solid"/>
            <a:round/>
            <a:headEnd type="none" w="med" len="med"/>
            <a:tailEnd type="none" w="med" len="med"/>
          </a:ln>
          <a:effectLst/>
        </p:spPr>
      </p:cxnSp>
      <p:cxnSp>
        <p:nvCxnSpPr>
          <p:cNvPr id="14" name="Straight Connector 13"/>
          <p:cNvCxnSpPr/>
          <p:nvPr/>
        </p:nvCxnSpPr>
        <p:spPr bwMode="auto">
          <a:xfrm>
            <a:off x="1143000" y="4495800"/>
            <a:ext cx="3048000" cy="0"/>
          </a:xfrm>
          <a:prstGeom prst="line">
            <a:avLst/>
          </a:prstGeom>
          <a:noFill/>
          <a:ln w="38100" cap="flat" cmpd="sng" algn="ctr">
            <a:solidFill>
              <a:schemeClr val="bg1"/>
            </a:solidFill>
            <a:prstDash val="solid"/>
            <a:round/>
            <a:headEnd type="none" w="med" len="med"/>
            <a:tailEnd type="none" w="med" len="med"/>
          </a:ln>
          <a:effectLst/>
        </p:spPr>
      </p:cxnSp>
      <p:cxnSp>
        <p:nvCxnSpPr>
          <p:cNvPr id="16" name="Straight Connector 15"/>
          <p:cNvCxnSpPr/>
          <p:nvPr/>
        </p:nvCxnSpPr>
        <p:spPr bwMode="auto">
          <a:xfrm>
            <a:off x="1143000" y="5029200"/>
            <a:ext cx="0" cy="1066800"/>
          </a:xfrm>
          <a:prstGeom prst="line">
            <a:avLst/>
          </a:prstGeom>
          <a:noFill/>
          <a:ln w="38100" cap="flat" cmpd="sng" algn="ctr">
            <a:solidFill>
              <a:schemeClr val="bg1"/>
            </a:solidFill>
            <a:prstDash val="solid"/>
            <a:round/>
            <a:headEnd type="none" w="med" len="med"/>
            <a:tailEnd type="none" w="med" len="med"/>
          </a:ln>
          <a:effectLst/>
        </p:spPr>
      </p:cxnSp>
      <p:cxnSp>
        <p:nvCxnSpPr>
          <p:cNvPr id="17" name="Straight Connector 16"/>
          <p:cNvCxnSpPr/>
          <p:nvPr/>
        </p:nvCxnSpPr>
        <p:spPr bwMode="auto">
          <a:xfrm>
            <a:off x="1143000" y="6096000"/>
            <a:ext cx="3048000" cy="0"/>
          </a:xfrm>
          <a:prstGeom prst="line">
            <a:avLst/>
          </a:prstGeom>
          <a:noFill/>
          <a:ln w="38100" cap="flat" cmpd="sng" algn="ctr">
            <a:solidFill>
              <a:schemeClr val="bg1"/>
            </a:solidFill>
            <a:prstDash val="solid"/>
            <a:round/>
            <a:headEnd type="none" w="med" len="med"/>
            <a:tailEnd type="none" w="med" len="med"/>
          </a:ln>
          <a:effectLst/>
        </p:spPr>
      </p:cxnSp>
      <p:cxnSp>
        <p:nvCxnSpPr>
          <p:cNvPr id="18" name="Straight Connector 17"/>
          <p:cNvCxnSpPr/>
          <p:nvPr/>
        </p:nvCxnSpPr>
        <p:spPr bwMode="auto">
          <a:xfrm>
            <a:off x="5562600" y="5029200"/>
            <a:ext cx="0" cy="1066800"/>
          </a:xfrm>
          <a:prstGeom prst="line">
            <a:avLst/>
          </a:prstGeom>
          <a:noFill/>
          <a:ln w="38100" cap="flat" cmpd="sng" algn="ctr">
            <a:solidFill>
              <a:schemeClr val="bg1"/>
            </a:solidFill>
            <a:prstDash val="solid"/>
            <a:round/>
            <a:headEnd type="none" w="med" len="med"/>
            <a:tailEnd type="none" w="med" len="med"/>
          </a:ln>
          <a:effectLst/>
        </p:spPr>
      </p:cxnSp>
      <p:cxnSp>
        <p:nvCxnSpPr>
          <p:cNvPr id="19" name="Straight Connector 18"/>
          <p:cNvCxnSpPr/>
          <p:nvPr/>
        </p:nvCxnSpPr>
        <p:spPr bwMode="auto">
          <a:xfrm>
            <a:off x="5562600" y="6096000"/>
            <a:ext cx="3048000" cy="0"/>
          </a:xfrm>
          <a:prstGeom prst="line">
            <a:avLst/>
          </a:prstGeom>
          <a:noFill/>
          <a:ln w="38100" cap="flat" cmpd="sng" algn="ctr">
            <a:solidFill>
              <a:schemeClr val="bg1"/>
            </a:solidFill>
            <a:prstDash val="solid"/>
            <a:round/>
            <a:headEnd type="none" w="med" len="med"/>
            <a:tailEnd type="none" w="med" len="med"/>
          </a:ln>
          <a:effectLst/>
        </p:spPr>
      </p:cxnSp>
      <p:cxnSp>
        <p:nvCxnSpPr>
          <p:cNvPr id="20" name="Straight Connector 19"/>
          <p:cNvCxnSpPr/>
          <p:nvPr/>
        </p:nvCxnSpPr>
        <p:spPr bwMode="auto">
          <a:xfrm>
            <a:off x="5562600" y="3429000"/>
            <a:ext cx="0" cy="1066800"/>
          </a:xfrm>
          <a:prstGeom prst="line">
            <a:avLst/>
          </a:prstGeom>
          <a:noFill/>
          <a:ln w="38100" cap="flat" cmpd="sng" algn="ctr">
            <a:solidFill>
              <a:schemeClr val="bg1"/>
            </a:solidFill>
            <a:prstDash val="solid"/>
            <a:round/>
            <a:headEnd type="none" w="med" len="med"/>
            <a:tailEnd type="none" w="med" len="med"/>
          </a:ln>
          <a:effectLst/>
        </p:spPr>
      </p:cxnSp>
      <p:cxnSp>
        <p:nvCxnSpPr>
          <p:cNvPr id="21" name="Straight Connector 20"/>
          <p:cNvCxnSpPr/>
          <p:nvPr/>
        </p:nvCxnSpPr>
        <p:spPr bwMode="auto">
          <a:xfrm>
            <a:off x="5562600" y="4495800"/>
            <a:ext cx="3048000" cy="0"/>
          </a:xfrm>
          <a:prstGeom prst="line">
            <a:avLst/>
          </a:prstGeom>
          <a:noFill/>
          <a:ln w="38100" cap="flat" cmpd="sng" algn="ctr">
            <a:solidFill>
              <a:schemeClr val="bg1"/>
            </a:solidFill>
            <a:prstDash val="solid"/>
            <a:round/>
            <a:headEnd type="none" w="med" len="med"/>
            <a:tailEnd type="none" w="med" len="med"/>
          </a:ln>
          <a:effectLst/>
        </p:spPr>
      </p:cxnSp>
      <p:sp>
        <p:nvSpPr>
          <p:cNvPr id="15" name="Freeform 14"/>
          <p:cNvSpPr/>
          <p:nvPr/>
        </p:nvSpPr>
        <p:spPr bwMode="auto">
          <a:xfrm>
            <a:off x="1160060" y="3498358"/>
            <a:ext cx="3043450" cy="992820"/>
          </a:xfrm>
          <a:custGeom>
            <a:avLst/>
            <a:gdLst>
              <a:gd name="connsiteX0" fmla="*/ 0 w 3043450"/>
              <a:gd name="connsiteY0" fmla="*/ 254776 h 992820"/>
              <a:gd name="connsiteX1" fmla="*/ 709683 w 3043450"/>
              <a:gd name="connsiteY1" fmla="*/ 36412 h 992820"/>
              <a:gd name="connsiteX2" fmla="*/ 2593074 w 3043450"/>
              <a:gd name="connsiteY2" fmla="*/ 923517 h 992820"/>
              <a:gd name="connsiteX3" fmla="*/ 3043450 w 3043450"/>
              <a:gd name="connsiteY3" fmla="*/ 868926 h 992820"/>
            </a:gdLst>
            <a:ahLst/>
            <a:cxnLst>
              <a:cxn ang="0">
                <a:pos x="connsiteX0" y="connsiteY0"/>
              </a:cxn>
              <a:cxn ang="0">
                <a:pos x="connsiteX1" y="connsiteY1"/>
              </a:cxn>
              <a:cxn ang="0">
                <a:pos x="connsiteX2" y="connsiteY2"/>
              </a:cxn>
              <a:cxn ang="0">
                <a:pos x="connsiteX3" y="connsiteY3"/>
              </a:cxn>
            </a:cxnLst>
            <a:rect l="l" t="t" r="r" b="b"/>
            <a:pathLst>
              <a:path w="3043450" h="992820">
                <a:moveTo>
                  <a:pt x="0" y="254776"/>
                </a:moveTo>
                <a:cubicBezTo>
                  <a:pt x="138752" y="89865"/>
                  <a:pt x="277504" y="-75045"/>
                  <a:pt x="709683" y="36412"/>
                </a:cubicBezTo>
                <a:cubicBezTo>
                  <a:pt x="1141862" y="147869"/>
                  <a:pt x="2204113" y="784765"/>
                  <a:pt x="2593074" y="923517"/>
                </a:cubicBezTo>
                <a:cubicBezTo>
                  <a:pt x="2982035" y="1062269"/>
                  <a:pt x="3012742" y="965597"/>
                  <a:pt x="3043450" y="868926"/>
                </a:cubicBezTo>
              </a:path>
            </a:pathLst>
          </a:cu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25" name="Freeform 24"/>
          <p:cNvSpPr/>
          <p:nvPr/>
        </p:nvSpPr>
        <p:spPr bwMode="auto">
          <a:xfrm>
            <a:off x="5568287" y="3562066"/>
            <a:ext cx="3057098" cy="832868"/>
          </a:xfrm>
          <a:custGeom>
            <a:avLst/>
            <a:gdLst>
              <a:gd name="connsiteX0" fmla="*/ 0 w 3057098"/>
              <a:gd name="connsiteY0" fmla="*/ 81886 h 832868"/>
              <a:gd name="connsiteX1" fmla="*/ 1746913 w 3057098"/>
              <a:gd name="connsiteY1" fmla="*/ 832513 h 832868"/>
              <a:gd name="connsiteX2" fmla="*/ 3057098 w 3057098"/>
              <a:gd name="connsiteY2" fmla="*/ 0 h 832868"/>
            </a:gdLst>
            <a:ahLst/>
            <a:cxnLst>
              <a:cxn ang="0">
                <a:pos x="connsiteX0" y="connsiteY0"/>
              </a:cxn>
              <a:cxn ang="0">
                <a:pos x="connsiteX1" y="connsiteY1"/>
              </a:cxn>
              <a:cxn ang="0">
                <a:pos x="connsiteX2" y="connsiteY2"/>
              </a:cxn>
            </a:cxnLst>
            <a:rect l="l" t="t" r="r" b="b"/>
            <a:pathLst>
              <a:path w="3057098" h="832868">
                <a:moveTo>
                  <a:pt x="0" y="81886"/>
                </a:moveTo>
                <a:cubicBezTo>
                  <a:pt x="618698" y="464023"/>
                  <a:pt x="1237397" y="846161"/>
                  <a:pt x="1746913" y="832513"/>
                </a:cubicBezTo>
                <a:cubicBezTo>
                  <a:pt x="2256429" y="818865"/>
                  <a:pt x="2656763" y="409432"/>
                  <a:pt x="3057098" y="0"/>
                </a:cubicBezTo>
              </a:path>
            </a:pathLst>
          </a:cu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26" name="Freeform 25"/>
          <p:cNvSpPr/>
          <p:nvPr/>
        </p:nvSpPr>
        <p:spPr bwMode="auto">
          <a:xfrm>
            <a:off x="5581934" y="5090615"/>
            <a:ext cx="2866030" cy="955343"/>
          </a:xfrm>
          <a:custGeom>
            <a:avLst/>
            <a:gdLst>
              <a:gd name="connsiteX0" fmla="*/ 0 w 2866030"/>
              <a:gd name="connsiteY0" fmla="*/ 955343 h 955343"/>
              <a:gd name="connsiteX1" fmla="*/ 2866030 w 2866030"/>
              <a:gd name="connsiteY1" fmla="*/ 0 h 955343"/>
            </a:gdLst>
            <a:ahLst/>
            <a:cxnLst>
              <a:cxn ang="0">
                <a:pos x="connsiteX0" y="connsiteY0"/>
              </a:cxn>
              <a:cxn ang="0">
                <a:pos x="connsiteX1" y="connsiteY1"/>
              </a:cxn>
            </a:cxnLst>
            <a:rect l="l" t="t" r="r" b="b"/>
            <a:pathLst>
              <a:path w="2866030" h="955343">
                <a:moveTo>
                  <a:pt x="0" y="955343"/>
                </a:moveTo>
                <a:lnTo>
                  <a:pt x="2866030" y="0"/>
                </a:lnTo>
              </a:path>
            </a:pathLst>
          </a:cu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28" name="Freeform 27"/>
          <p:cNvSpPr/>
          <p:nvPr/>
        </p:nvSpPr>
        <p:spPr bwMode="auto">
          <a:xfrm>
            <a:off x="1173707" y="5320533"/>
            <a:ext cx="2934269" cy="401912"/>
          </a:xfrm>
          <a:custGeom>
            <a:avLst/>
            <a:gdLst>
              <a:gd name="connsiteX0" fmla="*/ 0 w 2934269"/>
              <a:gd name="connsiteY0" fmla="*/ 247754 h 401912"/>
              <a:gd name="connsiteX1" fmla="*/ 218365 w 2934269"/>
              <a:gd name="connsiteY1" fmla="*/ 2094 h 401912"/>
              <a:gd name="connsiteX2" fmla="*/ 450377 w 2934269"/>
              <a:gd name="connsiteY2" fmla="*/ 370583 h 401912"/>
              <a:gd name="connsiteX3" fmla="*/ 750627 w 2934269"/>
              <a:gd name="connsiteY3" fmla="*/ 29389 h 401912"/>
              <a:gd name="connsiteX4" fmla="*/ 996287 w 2934269"/>
              <a:gd name="connsiteY4" fmla="*/ 343288 h 401912"/>
              <a:gd name="connsiteX5" fmla="*/ 1351129 w 2934269"/>
              <a:gd name="connsiteY5" fmla="*/ 29389 h 401912"/>
              <a:gd name="connsiteX6" fmla="*/ 1637732 w 2934269"/>
              <a:gd name="connsiteY6" fmla="*/ 370583 h 401912"/>
              <a:gd name="connsiteX7" fmla="*/ 1951630 w 2934269"/>
              <a:gd name="connsiteY7" fmla="*/ 15742 h 401912"/>
              <a:gd name="connsiteX8" fmla="*/ 2238233 w 2934269"/>
              <a:gd name="connsiteY8" fmla="*/ 384231 h 401912"/>
              <a:gd name="connsiteX9" fmla="*/ 2483893 w 2934269"/>
              <a:gd name="connsiteY9" fmla="*/ 29389 h 401912"/>
              <a:gd name="connsiteX10" fmla="*/ 2756848 w 2934269"/>
              <a:gd name="connsiteY10" fmla="*/ 397879 h 401912"/>
              <a:gd name="connsiteX11" fmla="*/ 2934269 w 2934269"/>
              <a:gd name="connsiteY11" fmla="*/ 193163 h 40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34269" h="401912">
                <a:moveTo>
                  <a:pt x="0" y="247754"/>
                </a:moveTo>
                <a:cubicBezTo>
                  <a:pt x="71651" y="114688"/>
                  <a:pt x="143302" y="-18377"/>
                  <a:pt x="218365" y="2094"/>
                </a:cubicBezTo>
                <a:cubicBezTo>
                  <a:pt x="293428" y="22565"/>
                  <a:pt x="361667" y="366034"/>
                  <a:pt x="450377" y="370583"/>
                </a:cubicBezTo>
                <a:cubicBezTo>
                  <a:pt x="539087" y="375132"/>
                  <a:pt x="659642" y="33938"/>
                  <a:pt x="750627" y="29389"/>
                </a:cubicBezTo>
                <a:cubicBezTo>
                  <a:pt x="841612" y="24840"/>
                  <a:pt x="896203" y="343288"/>
                  <a:pt x="996287" y="343288"/>
                </a:cubicBezTo>
                <a:cubicBezTo>
                  <a:pt x="1096371" y="343288"/>
                  <a:pt x="1244222" y="24840"/>
                  <a:pt x="1351129" y="29389"/>
                </a:cubicBezTo>
                <a:cubicBezTo>
                  <a:pt x="1458037" y="33938"/>
                  <a:pt x="1537649" y="372857"/>
                  <a:pt x="1637732" y="370583"/>
                </a:cubicBezTo>
                <a:cubicBezTo>
                  <a:pt x="1737815" y="368309"/>
                  <a:pt x="1851547" y="13467"/>
                  <a:pt x="1951630" y="15742"/>
                </a:cubicBezTo>
                <a:cubicBezTo>
                  <a:pt x="2051713" y="18017"/>
                  <a:pt x="2149523" y="381957"/>
                  <a:pt x="2238233" y="384231"/>
                </a:cubicBezTo>
                <a:cubicBezTo>
                  <a:pt x="2326943" y="386505"/>
                  <a:pt x="2397457" y="27114"/>
                  <a:pt x="2483893" y="29389"/>
                </a:cubicBezTo>
                <a:cubicBezTo>
                  <a:pt x="2570329" y="31664"/>
                  <a:pt x="2681785" y="370583"/>
                  <a:pt x="2756848" y="397879"/>
                </a:cubicBezTo>
                <a:cubicBezTo>
                  <a:pt x="2831911" y="425175"/>
                  <a:pt x="2883090" y="309169"/>
                  <a:pt x="2934269" y="193163"/>
                </a:cubicBezTo>
              </a:path>
            </a:pathLst>
          </a:cu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Tree>
  </p:cSld>
  <p:clrMapOvr>
    <a:masterClrMapping/>
  </p:clrMapOvr>
  <p:transition>
    <p:checke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1"/>
          <p:cNvSpPr>
            <a:spLocks noGrp="1" noChangeArrowheads="1"/>
          </p:cNvSpPr>
          <p:nvPr>
            <p:ph type="title"/>
          </p:nvPr>
        </p:nvSpPr>
        <p:spPr>
          <a:xfrm>
            <a:off x="685800" y="381000"/>
            <a:ext cx="7772400" cy="914400"/>
          </a:xfrm>
        </p:spPr>
        <p:txBody>
          <a:bodyPr/>
          <a:lstStyle/>
          <a:p>
            <a:r>
              <a:rPr lang="en-US" dirty="0">
                <a:latin typeface="Enchanted" charset="0"/>
              </a:rPr>
              <a:t>Systems Biology $800</a:t>
            </a:r>
          </a:p>
        </p:txBody>
      </p:sp>
      <p:sp>
        <p:nvSpPr>
          <p:cNvPr id="3" name="TextBox 2"/>
          <p:cNvSpPr txBox="1"/>
          <p:nvPr/>
        </p:nvSpPr>
        <p:spPr>
          <a:xfrm>
            <a:off x="152400" y="1724085"/>
            <a:ext cx="8839200" cy="5016758"/>
          </a:xfrm>
          <a:prstGeom prst="rect">
            <a:avLst/>
          </a:prstGeom>
          <a:noFill/>
          <a:ln w="38100">
            <a:solidFill>
              <a:schemeClr val="bg1"/>
            </a:solidFill>
          </a:ln>
        </p:spPr>
        <p:txBody>
          <a:bodyPr wrap="square" rtlCol="0">
            <a:spAutoFit/>
          </a:bodyPr>
          <a:lstStyle>
            <a:defPPr>
              <a:defRPr lang="en-US"/>
            </a:defPPr>
            <a:lvl1pPr algn="l">
              <a:defRPr sz="3200">
                <a:solidFill>
                  <a:schemeClr val="bg1"/>
                </a:solidFill>
                <a:latin typeface="Enchanted" charset="0"/>
              </a:defRPr>
            </a:lvl1pPr>
          </a:lstStyle>
          <a:p>
            <a:r>
              <a:rPr lang="en-US" dirty="0" smtClean="0"/>
              <a:t>Blackberry plants are found near the edge of forests.  How could blackberry plants limit the population of salmonberry plants often found near streams?</a:t>
            </a:r>
          </a:p>
          <a:p>
            <a:endParaRPr lang="en-US" dirty="0" smtClean="0"/>
          </a:p>
          <a:p>
            <a:r>
              <a:rPr lang="en-US" dirty="0" smtClean="0"/>
              <a:t>Blackberry plants:</a:t>
            </a:r>
            <a:endParaRPr lang="en-US" dirty="0"/>
          </a:p>
          <a:p>
            <a:pPr marL="514350" indent="-514350">
              <a:buAutoNum type="alphaUcPeriod"/>
            </a:pPr>
            <a:r>
              <a:rPr lang="en-US" dirty="0" smtClean="0"/>
              <a:t>increase oxygen in the ecosystem</a:t>
            </a:r>
          </a:p>
          <a:p>
            <a:pPr marL="514350" indent="-514350">
              <a:buAutoNum type="alphaUcPeriod"/>
            </a:pPr>
            <a:r>
              <a:rPr lang="en-US" dirty="0" smtClean="0"/>
              <a:t>lack flowers that attract bees</a:t>
            </a:r>
          </a:p>
          <a:p>
            <a:pPr marL="514350" indent="-514350">
              <a:buAutoNum type="alphaUcPeriod"/>
            </a:pPr>
            <a:r>
              <a:rPr lang="en-US" dirty="0"/>
              <a:t>p</a:t>
            </a:r>
            <a:r>
              <a:rPr lang="en-US" dirty="0" smtClean="0"/>
              <a:t>roduce dark purple berries</a:t>
            </a:r>
          </a:p>
          <a:p>
            <a:pPr marL="514350" indent="-514350">
              <a:buAutoNum type="alphaUcPeriod"/>
            </a:pPr>
            <a:r>
              <a:rPr lang="en-US" dirty="0"/>
              <a:t>c</a:t>
            </a:r>
            <a:r>
              <a:rPr lang="en-US" dirty="0" smtClean="0"/>
              <a:t>ompete for resources</a:t>
            </a:r>
            <a:endParaRPr lang="en-US" dirty="0"/>
          </a:p>
        </p:txBody>
      </p:sp>
    </p:spTree>
  </p:cSld>
  <p:clrMapOvr>
    <a:masterClrMapping/>
  </p:clrMapOvr>
  <p:transition>
    <p:checke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title"/>
          </p:nvPr>
        </p:nvSpPr>
        <p:spPr>
          <a:xfrm>
            <a:off x="685800" y="228600"/>
            <a:ext cx="7772400" cy="1143000"/>
          </a:xfrm>
        </p:spPr>
        <p:txBody>
          <a:bodyPr/>
          <a:lstStyle/>
          <a:p>
            <a:r>
              <a:rPr lang="en-US" dirty="0">
                <a:latin typeface="Enchanted" charset="0"/>
              </a:rPr>
              <a:t>Systems Biology $1000</a:t>
            </a:r>
          </a:p>
        </p:txBody>
      </p:sp>
      <p:sp>
        <p:nvSpPr>
          <p:cNvPr id="3" name="TextBox 2"/>
          <p:cNvSpPr txBox="1"/>
          <p:nvPr/>
        </p:nvSpPr>
        <p:spPr>
          <a:xfrm>
            <a:off x="152400" y="1724085"/>
            <a:ext cx="8839200" cy="3416320"/>
          </a:xfrm>
          <a:prstGeom prst="rect">
            <a:avLst/>
          </a:prstGeom>
          <a:noFill/>
          <a:ln w="38100">
            <a:solidFill>
              <a:schemeClr val="bg1"/>
            </a:solidFill>
          </a:ln>
        </p:spPr>
        <p:txBody>
          <a:bodyPr wrap="square" rtlCol="0">
            <a:spAutoFit/>
          </a:bodyPr>
          <a:lstStyle>
            <a:defPPr>
              <a:defRPr lang="en-US"/>
            </a:defPPr>
            <a:lvl1pPr algn="l">
              <a:defRPr sz="3200">
                <a:solidFill>
                  <a:schemeClr val="bg1"/>
                </a:solidFill>
                <a:latin typeface="Enchanted" charset="0"/>
              </a:defRPr>
            </a:lvl1pPr>
          </a:lstStyle>
          <a:p>
            <a:r>
              <a:rPr lang="en-US" dirty="0" smtClean="0"/>
              <a:t>Which event might be evidence that a forest habitat is in equilibrium?</a:t>
            </a:r>
          </a:p>
          <a:p>
            <a:endParaRPr lang="en-US" dirty="0" smtClean="0"/>
          </a:p>
          <a:p>
            <a:pPr marL="514350" indent="-514350">
              <a:buAutoNum type="alphaUcPeriod"/>
            </a:pPr>
            <a:r>
              <a:rPr lang="en-US" sz="3000" dirty="0" smtClean="0"/>
              <a:t>A dead tree providing nutrients for a young tree</a:t>
            </a:r>
          </a:p>
          <a:p>
            <a:pPr marL="514350" indent="-514350">
              <a:buAutoNum type="alphaUcPeriod"/>
            </a:pPr>
            <a:r>
              <a:rPr lang="en-US" sz="3000" dirty="0" smtClean="0"/>
              <a:t>A bird species leaving as temperatures increase</a:t>
            </a:r>
          </a:p>
          <a:p>
            <a:pPr marL="514350" indent="-514350">
              <a:buAutoNum type="alphaUcPeriod"/>
            </a:pPr>
            <a:r>
              <a:rPr lang="en-US" sz="3000" dirty="0" smtClean="0"/>
              <a:t>A landslide damming the stream in the habitat</a:t>
            </a:r>
          </a:p>
          <a:p>
            <a:pPr marL="514350" indent="-514350">
              <a:buAutoNum type="alphaUcPeriod"/>
            </a:pPr>
            <a:r>
              <a:rPr lang="en-US" sz="3000" dirty="0" smtClean="0"/>
              <a:t>A flood washing away topsoil from the ground</a:t>
            </a:r>
            <a:endParaRPr lang="en-US" sz="3000" dirty="0"/>
          </a:p>
        </p:txBody>
      </p:sp>
    </p:spTree>
  </p:cSld>
  <p:clrMapOvr>
    <a:masterClrMapping/>
  </p:clrMapOvr>
  <p:transition>
    <p:checke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7"/>
          <p:cNvSpPr>
            <a:spLocks noGrp="1" noChangeArrowheads="1"/>
          </p:cNvSpPr>
          <p:nvPr>
            <p:ph type="title"/>
          </p:nvPr>
        </p:nvSpPr>
        <p:spPr>
          <a:xfrm>
            <a:off x="685800" y="304800"/>
            <a:ext cx="7772400" cy="1143000"/>
          </a:xfrm>
        </p:spPr>
        <p:txBody>
          <a:bodyPr/>
          <a:lstStyle/>
          <a:p>
            <a:r>
              <a:rPr lang="en-US" dirty="0">
                <a:latin typeface="Enchanted" charset="0"/>
              </a:rPr>
              <a:t>Systems Biology </a:t>
            </a:r>
            <a:r>
              <a:rPr lang="en-US" dirty="0" smtClean="0">
                <a:latin typeface="Enchanted" charset="0"/>
              </a:rPr>
              <a:t>$</a:t>
            </a:r>
            <a:r>
              <a:rPr lang="en-US" dirty="0">
                <a:latin typeface="Enchanted" charset="0"/>
              </a:rPr>
              <a:t>200 - Answer</a:t>
            </a:r>
          </a:p>
        </p:txBody>
      </p:sp>
      <p:sp>
        <p:nvSpPr>
          <p:cNvPr id="3" name="TextBox 2"/>
          <p:cNvSpPr txBox="1"/>
          <p:nvPr/>
        </p:nvSpPr>
        <p:spPr>
          <a:xfrm>
            <a:off x="228600" y="1905000"/>
            <a:ext cx="8686800" cy="3539430"/>
          </a:xfrm>
          <a:prstGeom prst="rect">
            <a:avLst/>
          </a:prstGeom>
          <a:noFill/>
          <a:ln w="38100">
            <a:solidFill>
              <a:schemeClr val="bg1"/>
            </a:solidFill>
          </a:ln>
        </p:spPr>
        <p:txBody>
          <a:bodyPr wrap="square" rtlCol="0">
            <a:spAutoFit/>
          </a:bodyPr>
          <a:lstStyle>
            <a:defPPr>
              <a:defRPr lang="en-US"/>
            </a:defPPr>
            <a:lvl1pPr algn="l">
              <a:defRPr sz="3200">
                <a:solidFill>
                  <a:schemeClr val="bg1"/>
                </a:solidFill>
                <a:latin typeface="Enchanted" charset="0"/>
              </a:defRPr>
            </a:lvl1pPr>
          </a:lstStyle>
          <a:p>
            <a:r>
              <a:rPr lang="en-US" dirty="0" smtClean="0"/>
              <a:t>Vocabulary Challenge!  In a network diagram: </a:t>
            </a:r>
          </a:p>
          <a:p>
            <a:r>
              <a:rPr lang="en-US" dirty="0" smtClean="0"/>
              <a:t>_______ are connected by ________, and arrows indicate ________</a:t>
            </a:r>
          </a:p>
          <a:p>
            <a:pPr marL="514350" indent="-514350">
              <a:buAutoNum type="alphaUcPeriod"/>
            </a:pPr>
            <a:r>
              <a:rPr lang="en-US" dirty="0" smtClean="0"/>
              <a:t>Nodes, edges, the direction of flow</a:t>
            </a:r>
          </a:p>
          <a:p>
            <a:pPr marL="514350" indent="-514350">
              <a:buAutoNum type="alphaUcPeriod"/>
            </a:pPr>
            <a:r>
              <a:rPr lang="en-US" dirty="0" smtClean="0"/>
              <a:t>Edges, the direction of flow, nodes</a:t>
            </a:r>
          </a:p>
          <a:p>
            <a:pPr marL="514350" indent="-514350">
              <a:buAutoNum type="alphaUcPeriod"/>
            </a:pPr>
            <a:r>
              <a:rPr lang="en-US" dirty="0" smtClean="0"/>
              <a:t>The direction of flow, nodes, edges</a:t>
            </a:r>
          </a:p>
          <a:p>
            <a:pPr marL="514350" indent="-514350">
              <a:buAutoNum type="alphaUcPeriod"/>
            </a:pPr>
            <a:r>
              <a:rPr lang="en-US" dirty="0" smtClean="0"/>
              <a:t>Nodes, the direction of flow, edges</a:t>
            </a:r>
            <a:endParaRPr lang="en-US" dirty="0"/>
          </a:p>
        </p:txBody>
      </p:sp>
      <p:sp>
        <p:nvSpPr>
          <p:cNvPr id="2" name="Rectangle 1"/>
          <p:cNvSpPr/>
          <p:nvPr/>
        </p:nvSpPr>
        <p:spPr bwMode="auto">
          <a:xfrm>
            <a:off x="228600" y="3352800"/>
            <a:ext cx="7086600" cy="533400"/>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Tree>
  </p:cSld>
  <p:clrMapOvr>
    <a:masterClrMapping/>
  </p:clrMapOvr>
  <p:transition>
    <p:checke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8"/>
          <p:cNvSpPr>
            <a:spLocks noGrp="1" noChangeArrowheads="1"/>
          </p:cNvSpPr>
          <p:nvPr>
            <p:ph type="title"/>
          </p:nvPr>
        </p:nvSpPr>
        <p:spPr>
          <a:xfrm>
            <a:off x="685800" y="152400"/>
            <a:ext cx="7772400" cy="1143000"/>
          </a:xfrm>
        </p:spPr>
        <p:txBody>
          <a:bodyPr/>
          <a:lstStyle/>
          <a:p>
            <a:r>
              <a:rPr lang="en-US" dirty="0">
                <a:latin typeface="Enchanted" charset="0"/>
              </a:rPr>
              <a:t>Systems Biology </a:t>
            </a:r>
            <a:r>
              <a:rPr lang="en-US" dirty="0" smtClean="0">
                <a:latin typeface="Enchanted" charset="0"/>
              </a:rPr>
              <a:t>$</a:t>
            </a:r>
            <a:r>
              <a:rPr lang="en-US" dirty="0">
                <a:latin typeface="Enchanted" charset="0"/>
              </a:rPr>
              <a:t>400 - Answer</a:t>
            </a:r>
          </a:p>
        </p:txBody>
      </p:sp>
      <p:sp>
        <p:nvSpPr>
          <p:cNvPr id="2" name="Rectangle 1"/>
          <p:cNvSpPr/>
          <p:nvPr/>
        </p:nvSpPr>
        <p:spPr bwMode="auto">
          <a:xfrm>
            <a:off x="228600" y="4343400"/>
            <a:ext cx="2590800" cy="533400"/>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5" name="TextBox 4"/>
          <p:cNvSpPr txBox="1"/>
          <p:nvPr/>
        </p:nvSpPr>
        <p:spPr>
          <a:xfrm>
            <a:off x="228600" y="1905000"/>
            <a:ext cx="8686800" cy="3046988"/>
          </a:xfrm>
          <a:prstGeom prst="rect">
            <a:avLst/>
          </a:prstGeom>
          <a:noFill/>
          <a:ln w="38100">
            <a:solidFill>
              <a:schemeClr val="bg1"/>
            </a:solidFill>
          </a:ln>
        </p:spPr>
        <p:txBody>
          <a:bodyPr wrap="square" rtlCol="0">
            <a:spAutoFit/>
          </a:bodyPr>
          <a:lstStyle>
            <a:defPPr>
              <a:defRPr lang="en-US"/>
            </a:defPPr>
            <a:lvl1pPr algn="l">
              <a:defRPr sz="3200">
                <a:solidFill>
                  <a:schemeClr val="bg1"/>
                </a:solidFill>
                <a:latin typeface="Enchanted" charset="0"/>
              </a:defRPr>
            </a:lvl1pPr>
          </a:lstStyle>
          <a:p>
            <a:r>
              <a:rPr lang="en-US" dirty="0" smtClean="0"/>
              <a:t>How much energy is lost from one trophic level to the level above?</a:t>
            </a:r>
          </a:p>
          <a:p>
            <a:pPr marL="514350" indent="-514350">
              <a:buAutoNum type="alphaUcPeriod"/>
            </a:pPr>
            <a:r>
              <a:rPr lang="en-US" dirty="0" smtClean="0"/>
              <a:t>30%</a:t>
            </a:r>
          </a:p>
          <a:p>
            <a:pPr marL="514350" indent="-514350">
              <a:buAutoNum type="alphaUcPeriod"/>
            </a:pPr>
            <a:r>
              <a:rPr lang="en-US" dirty="0" smtClean="0"/>
              <a:t>50%</a:t>
            </a:r>
          </a:p>
          <a:p>
            <a:pPr marL="514350" indent="-514350">
              <a:buAutoNum type="alphaUcPeriod"/>
            </a:pPr>
            <a:r>
              <a:rPr lang="en-US" dirty="0" smtClean="0"/>
              <a:t>70%</a:t>
            </a:r>
          </a:p>
          <a:p>
            <a:pPr marL="514350" indent="-514350">
              <a:buAutoNum type="alphaUcPeriod"/>
            </a:pPr>
            <a:r>
              <a:rPr lang="en-US" dirty="0" smtClean="0"/>
              <a:t>90%</a:t>
            </a:r>
            <a:endParaRPr lang="en-US" dirty="0"/>
          </a:p>
        </p:txBody>
      </p:sp>
    </p:spTree>
  </p:cSld>
  <p:clrMapOvr>
    <a:masterClrMapping/>
  </p:clrMapOvr>
  <p:transition>
    <p:checke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2"/>
          <p:cNvSpPr>
            <a:spLocks noGrp="1" noChangeArrowheads="1"/>
          </p:cNvSpPr>
          <p:nvPr>
            <p:ph type="title"/>
          </p:nvPr>
        </p:nvSpPr>
        <p:spPr>
          <a:xfrm>
            <a:off x="685800" y="188188"/>
            <a:ext cx="7772400" cy="1143000"/>
          </a:xfrm>
        </p:spPr>
        <p:txBody>
          <a:bodyPr/>
          <a:lstStyle/>
          <a:p>
            <a:r>
              <a:rPr lang="en-US" dirty="0">
                <a:latin typeface="Enchanted" charset="0"/>
              </a:rPr>
              <a:t>Systems Biology </a:t>
            </a:r>
            <a:r>
              <a:rPr lang="en-US" dirty="0" smtClean="0">
                <a:latin typeface="Enchanted" charset="0"/>
              </a:rPr>
              <a:t>$</a:t>
            </a:r>
            <a:r>
              <a:rPr lang="en-US" dirty="0">
                <a:latin typeface="Enchanted" charset="0"/>
              </a:rPr>
              <a:t>600 - Answer</a:t>
            </a:r>
          </a:p>
        </p:txBody>
      </p:sp>
      <p:sp>
        <p:nvSpPr>
          <p:cNvPr id="5" name="TextBox 4"/>
          <p:cNvSpPr txBox="1"/>
          <p:nvPr/>
        </p:nvSpPr>
        <p:spPr>
          <a:xfrm>
            <a:off x="152400" y="1904999"/>
            <a:ext cx="8839200" cy="4524315"/>
          </a:xfrm>
          <a:prstGeom prst="rect">
            <a:avLst/>
          </a:prstGeom>
          <a:noFill/>
          <a:ln w="38100">
            <a:solidFill>
              <a:schemeClr val="bg1"/>
            </a:solidFill>
          </a:ln>
        </p:spPr>
        <p:txBody>
          <a:bodyPr wrap="square" rtlCol="0">
            <a:spAutoFit/>
          </a:bodyPr>
          <a:lstStyle>
            <a:defPPr>
              <a:defRPr lang="en-US"/>
            </a:defPPr>
            <a:lvl1pPr algn="l">
              <a:defRPr sz="3200">
                <a:solidFill>
                  <a:schemeClr val="bg1"/>
                </a:solidFill>
                <a:latin typeface="Enchanted" charset="0"/>
              </a:defRPr>
            </a:lvl1pPr>
          </a:lstStyle>
          <a:p>
            <a:r>
              <a:rPr lang="en-US" dirty="0" smtClean="0"/>
              <a:t>Which graph best represents a population of organisms at equilibrium with the environment?</a:t>
            </a:r>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6" name="Rectangle 5"/>
          <p:cNvSpPr/>
          <p:nvPr/>
        </p:nvSpPr>
        <p:spPr bwMode="auto">
          <a:xfrm>
            <a:off x="228600" y="3276600"/>
            <a:ext cx="4267200" cy="1371600"/>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7" name="Rectangle 6"/>
          <p:cNvSpPr/>
          <p:nvPr/>
        </p:nvSpPr>
        <p:spPr bwMode="auto">
          <a:xfrm>
            <a:off x="228600" y="4852957"/>
            <a:ext cx="4267200" cy="13716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8" name="Rectangle 7"/>
          <p:cNvSpPr/>
          <p:nvPr/>
        </p:nvSpPr>
        <p:spPr bwMode="auto">
          <a:xfrm>
            <a:off x="4647631" y="3276600"/>
            <a:ext cx="4267200" cy="1371600"/>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9" name="Rectangle 8"/>
          <p:cNvSpPr/>
          <p:nvPr/>
        </p:nvSpPr>
        <p:spPr bwMode="auto">
          <a:xfrm>
            <a:off x="4647631" y="4852957"/>
            <a:ext cx="4267200" cy="1371600"/>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10" name="TextBox 9"/>
          <p:cNvSpPr txBox="1"/>
          <p:nvPr/>
        </p:nvSpPr>
        <p:spPr>
          <a:xfrm>
            <a:off x="228600" y="3276600"/>
            <a:ext cx="457200" cy="584775"/>
          </a:xfrm>
          <a:prstGeom prst="rect">
            <a:avLst/>
          </a:prstGeom>
          <a:noFill/>
        </p:spPr>
        <p:txBody>
          <a:bodyPr wrap="square" rtlCol="0">
            <a:spAutoFit/>
          </a:bodyPr>
          <a:lstStyle/>
          <a:p>
            <a:r>
              <a:rPr lang="en-US" sz="3200" dirty="0" smtClean="0">
                <a:solidFill>
                  <a:schemeClr val="bg1"/>
                </a:solidFill>
              </a:rPr>
              <a:t>A</a:t>
            </a:r>
            <a:endParaRPr lang="en-US" sz="3200" dirty="0">
              <a:solidFill>
                <a:schemeClr val="bg1"/>
              </a:solidFill>
            </a:endParaRPr>
          </a:p>
        </p:txBody>
      </p:sp>
      <p:sp>
        <p:nvSpPr>
          <p:cNvPr id="11" name="TextBox 10"/>
          <p:cNvSpPr txBox="1"/>
          <p:nvPr/>
        </p:nvSpPr>
        <p:spPr>
          <a:xfrm>
            <a:off x="228600" y="4852957"/>
            <a:ext cx="457200" cy="584775"/>
          </a:xfrm>
          <a:prstGeom prst="rect">
            <a:avLst/>
          </a:prstGeom>
          <a:noFill/>
        </p:spPr>
        <p:txBody>
          <a:bodyPr wrap="square" rtlCol="0">
            <a:spAutoFit/>
          </a:bodyPr>
          <a:lstStyle/>
          <a:p>
            <a:r>
              <a:rPr lang="en-US" sz="3200" dirty="0">
                <a:solidFill>
                  <a:schemeClr val="bg1"/>
                </a:solidFill>
              </a:rPr>
              <a:t>B</a:t>
            </a:r>
          </a:p>
        </p:txBody>
      </p:sp>
      <p:sp>
        <p:nvSpPr>
          <p:cNvPr id="12" name="TextBox 11"/>
          <p:cNvSpPr txBox="1"/>
          <p:nvPr/>
        </p:nvSpPr>
        <p:spPr>
          <a:xfrm>
            <a:off x="4648200" y="3276600"/>
            <a:ext cx="457200" cy="584775"/>
          </a:xfrm>
          <a:prstGeom prst="rect">
            <a:avLst/>
          </a:prstGeom>
          <a:noFill/>
        </p:spPr>
        <p:txBody>
          <a:bodyPr wrap="square" rtlCol="0">
            <a:spAutoFit/>
          </a:bodyPr>
          <a:lstStyle/>
          <a:p>
            <a:r>
              <a:rPr lang="en-US" sz="3200" dirty="0">
                <a:solidFill>
                  <a:schemeClr val="bg1"/>
                </a:solidFill>
              </a:rPr>
              <a:t>C</a:t>
            </a:r>
          </a:p>
        </p:txBody>
      </p:sp>
      <p:sp>
        <p:nvSpPr>
          <p:cNvPr id="13" name="TextBox 12"/>
          <p:cNvSpPr txBox="1"/>
          <p:nvPr/>
        </p:nvSpPr>
        <p:spPr>
          <a:xfrm>
            <a:off x="4648200" y="4852957"/>
            <a:ext cx="457200" cy="584775"/>
          </a:xfrm>
          <a:prstGeom prst="rect">
            <a:avLst/>
          </a:prstGeom>
          <a:noFill/>
        </p:spPr>
        <p:txBody>
          <a:bodyPr wrap="square" rtlCol="0">
            <a:spAutoFit/>
          </a:bodyPr>
          <a:lstStyle/>
          <a:p>
            <a:r>
              <a:rPr lang="en-US" sz="3200" dirty="0" smtClean="0">
                <a:solidFill>
                  <a:schemeClr val="bg1"/>
                </a:solidFill>
              </a:rPr>
              <a:t>D</a:t>
            </a:r>
            <a:endParaRPr lang="en-US" sz="3200" dirty="0">
              <a:solidFill>
                <a:schemeClr val="bg1"/>
              </a:solidFill>
            </a:endParaRPr>
          </a:p>
        </p:txBody>
      </p:sp>
      <p:cxnSp>
        <p:nvCxnSpPr>
          <p:cNvPr id="14" name="Straight Connector 13"/>
          <p:cNvCxnSpPr/>
          <p:nvPr/>
        </p:nvCxnSpPr>
        <p:spPr bwMode="auto">
          <a:xfrm>
            <a:off x="1143000" y="3429000"/>
            <a:ext cx="0" cy="1066800"/>
          </a:xfrm>
          <a:prstGeom prst="line">
            <a:avLst/>
          </a:prstGeom>
          <a:noFill/>
          <a:ln w="38100" cap="flat" cmpd="sng" algn="ctr">
            <a:solidFill>
              <a:schemeClr val="bg1"/>
            </a:solidFill>
            <a:prstDash val="solid"/>
            <a:round/>
            <a:headEnd type="none" w="med" len="med"/>
            <a:tailEnd type="none" w="med" len="med"/>
          </a:ln>
          <a:effectLst/>
        </p:spPr>
      </p:cxnSp>
      <p:cxnSp>
        <p:nvCxnSpPr>
          <p:cNvPr id="15" name="Straight Connector 14"/>
          <p:cNvCxnSpPr/>
          <p:nvPr/>
        </p:nvCxnSpPr>
        <p:spPr bwMode="auto">
          <a:xfrm>
            <a:off x="1143000" y="4495800"/>
            <a:ext cx="3048000" cy="0"/>
          </a:xfrm>
          <a:prstGeom prst="line">
            <a:avLst/>
          </a:prstGeom>
          <a:noFill/>
          <a:ln w="38100" cap="flat" cmpd="sng" algn="ctr">
            <a:solidFill>
              <a:schemeClr val="bg1"/>
            </a:solidFill>
            <a:prstDash val="solid"/>
            <a:round/>
            <a:headEnd type="none" w="med" len="med"/>
            <a:tailEnd type="none" w="med" len="med"/>
          </a:ln>
          <a:effectLst/>
        </p:spPr>
      </p:cxnSp>
      <p:cxnSp>
        <p:nvCxnSpPr>
          <p:cNvPr id="16" name="Straight Connector 15"/>
          <p:cNvCxnSpPr/>
          <p:nvPr/>
        </p:nvCxnSpPr>
        <p:spPr bwMode="auto">
          <a:xfrm>
            <a:off x="1143000" y="5029200"/>
            <a:ext cx="0" cy="1066800"/>
          </a:xfrm>
          <a:prstGeom prst="line">
            <a:avLst/>
          </a:prstGeom>
          <a:noFill/>
          <a:ln w="38100" cap="flat" cmpd="sng" algn="ctr">
            <a:solidFill>
              <a:schemeClr val="bg1"/>
            </a:solidFill>
            <a:prstDash val="solid"/>
            <a:round/>
            <a:headEnd type="none" w="med" len="med"/>
            <a:tailEnd type="none" w="med" len="med"/>
          </a:ln>
          <a:effectLst/>
        </p:spPr>
      </p:cxnSp>
      <p:cxnSp>
        <p:nvCxnSpPr>
          <p:cNvPr id="17" name="Straight Connector 16"/>
          <p:cNvCxnSpPr/>
          <p:nvPr/>
        </p:nvCxnSpPr>
        <p:spPr bwMode="auto">
          <a:xfrm>
            <a:off x="1143000" y="6096000"/>
            <a:ext cx="3048000" cy="0"/>
          </a:xfrm>
          <a:prstGeom prst="line">
            <a:avLst/>
          </a:prstGeom>
          <a:noFill/>
          <a:ln w="38100" cap="flat" cmpd="sng" algn="ctr">
            <a:solidFill>
              <a:schemeClr val="bg1"/>
            </a:solidFill>
            <a:prstDash val="solid"/>
            <a:round/>
            <a:headEnd type="none" w="med" len="med"/>
            <a:tailEnd type="none" w="med" len="med"/>
          </a:ln>
          <a:effectLst/>
        </p:spPr>
      </p:cxnSp>
      <p:cxnSp>
        <p:nvCxnSpPr>
          <p:cNvPr id="18" name="Straight Connector 17"/>
          <p:cNvCxnSpPr/>
          <p:nvPr/>
        </p:nvCxnSpPr>
        <p:spPr bwMode="auto">
          <a:xfrm>
            <a:off x="5562600" y="5029200"/>
            <a:ext cx="0" cy="1066800"/>
          </a:xfrm>
          <a:prstGeom prst="line">
            <a:avLst/>
          </a:prstGeom>
          <a:noFill/>
          <a:ln w="38100" cap="flat" cmpd="sng" algn="ctr">
            <a:solidFill>
              <a:schemeClr val="bg1"/>
            </a:solidFill>
            <a:prstDash val="solid"/>
            <a:round/>
            <a:headEnd type="none" w="med" len="med"/>
            <a:tailEnd type="none" w="med" len="med"/>
          </a:ln>
          <a:effectLst/>
        </p:spPr>
      </p:cxnSp>
      <p:cxnSp>
        <p:nvCxnSpPr>
          <p:cNvPr id="19" name="Straight Connector 18"/>
          <p:cNvCxnSpPr/>
          <p:nvPr/>
        </p:nvCxnSpPr>
        <p:spPr bwMode="auto">
          <a:xfrm>
            <a:off x="5562600" y="6096000"/>
            <a:ext cx="3048000" cy="0"/>
          </a:xfrm>
          <a:prstGeom prst="line">
            <a:avLst/>
          </a:prstGeom>
          <a:noFill/>
          <a:ln w="38100" cap="flat" cmpd="sng" algn="ctr">
            <a:solidFill>
              <a:schemeClr val="bg1"/>
            </a:solidFill>
            <a:prstDash val="solid"/>
            <a:round/>
            <a:headEnd type="none" w="med" len="med"/>
            <a:tailEnd type="none" w="med" len="med"/>
          </a:ln>
          <a:effectLst/>
        </p:spPr>
      </p:cxnSp>
      <p:cxnSp>
        <p:nvCxnSpPr>
          <p:cNvPr id="20" name="Straight Connector 19"/>
          <p:cNvCxnSpPr/>
          <p:nvPr/>
        </p:nvCxnSpPr>
        <p:spPr bwMode="auto">
          <a:xfrm>
            <a:off x="5562600" y="3429000"/>
            <a:ext cx="0" cy="1066800"/>
          </a:xfrm>
          <a:prstGeom prst="line">
            <a:avLst/>
          </a:prstGeom>
          <a:noFill/>
          <a:ln w="38100" cap="flat" cmpd="sng" algn="ctr">
            <a:solidFill>
              <a:schemeClr val="bg1"/>
            </a:solidFill>
            <a:prstDash val="solid"/>
            <a:round/>
            <a:headEnd type="none" w="med" len="med"/>
            <a:tailEnd type="none" w="med" len="med"/>
          </a:ln>
          <a:effectLst/>
        </p:spPr>
      </p:cxnSp>
      <p:cxnSp>
        <p:nvCxnSpPr>
          <p:cNvPr id="21" name="Straight Connector 20"/>
          <p:cNvCxnSpPr/>
          <p:nvPr/>
        </p:nvCxnSpPr>
        <p:spPr bwMode="auto">
          <a:xfrm>
            <a:off x="5562600" y="4495800"/>
            <a:ext cx="3048000" cy="0"/>
          </a:xfrm>
          <a:prstGeom prst="line">
            <a:avLst/>
          </a:prstGeom>
          <a:noFill/>
          <a:ln w="38100" cap="flat" cmpd="sng" algn="ctr">
            <a:solidFill>
              <a:schemeClr val="bg1"/>
            </a:solidFill>
            <a:prstDash val="solid"/>
            <a:round/>
            <a:headEnd type="none" w="med" len="med"/>
            <a:tailEnd type="none" w="med" len="med"/>
          </a:ln>
          <a:effectLst/>
        </p:spPr>
      </p:cxnSp>
      <p:sp>
        <p:nvSpPr>
          <p:cNvPr id="22" name="Freeform 21"/>
          <p:cNvSpPr/>
          <p:nvPr/>
        </p:nvSpPr>
        <p:spPr bwMode="auto">
          <a:xfrm>
            <a:off x="1160060" y="3498358"/>
            <a:ext cx="3043450" cy="992820"/>
          </a:xfrm>
          <a:custGeom>
            <a:avLst/>
            <a:gdLst>
              <a:gd name="connsiteX0" fmla="*/ 0 w 3043450"/>
              <a:gd name="connsiteY0" fmla="*/ 254776 h 992820"/>
              <a:gd name="connsiteX1" fmla="*/ 709683 w 3043450"/>
              <a:gd name="connsiteY1" fmla="*/ 36412 h 992820"/>
              <a:gd name="connsiteX2" fmla="*/ 2593074 w 3043450"/>
              <a:gd name="connsiteY2" fmla="*/ 923517 h 992820"/>
              <a:gd name="connsiteX3" fmla="*/ 3043450 w 3043450"/>
              <a:gd name="connsiteY3" fmla="*/ 868926 h 992820"/>
            </a:gdLst>
            <a:ahLst/>
            <a:cxnLst>
              <a:cxn ang="0">
                <a:pos x="connsiteX0" y="connsiteY0"/>
              </a:cxn>
              <a:cxn ang="0">
                <a:pos x="connsiteX1" y="connsiteY1"/>
              </a:cxn>
              <a:cxn ang="0">
                <a:pos x="connsiteX2" y="connsiteY2"/>
              </a:cxn>
              <a:cxn ang="0">
                <a:pos x="connsiteX3" y="connsiteY3"/>
              </a:cxn>
            </a:cxnLst>
            <a:rect l="l" t="t" r="r" b="b"/>
            <a:pathLst>
              <a:path w="3043450" h="992820">
                <a:moveTo>
                  <a:pt x="0" y="254776"/>
                </a:moveTo>
                <a:cubicBezTo>
                  <a:pt x="138752" y="89865"/>
                  <a:pt x="277504" y="-75045"/>
                  <a:pt x="709683" y="36412"/>
                </a:cubicBezTo>
                <a:cubicBezTo>
                  <a:pt x="1141862" y="147869"/>
                  <a:pt x="2204113" y="784765"/>
                  <a:pt x="2593074" y="923517"/>
                </a:cubicBezTo>
                <a:cubicBezTo>
                  <a:pt x="2982035" y="1062269"/>
                  <a:pt x="3012742" y="965597"/>
                  <a:pt x="3043450" y="868926"/>
                </a:cubicBezTo>
              </a:path>
            </a:pathLst>
          </a:cu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23" name="Freeform 22"/>
          <p:cNvSpPr/>
          <p:nvPr/>
        </p:nvSpPr>
        <p:spPr bwMode="auto">
          <a:xfrm>
            <a:off x="5568287" y="3562066"/>
            <a:ext cx="3057098" cy="832868"/>
          </a:xfrm>
          <a:custGeom>
            <a:avLst/>
            <a:gdLst>
              <a:gd name="connsiteX0" fmla="*/ 0 w 3057098"/>
              <a:gd name="connsiteY0" fmla="*/ 81886 h 832868"/>
              <a:gd name="connsiteX1" fmla="*/ 1746913 w 3057098"/>
              <a:gd name="connsiteY1" fmla="*/ 832513 h 832868"/>
              <a:gd name="connsiteX2" fmla="*/ 3057098 w 3057098"/>
              <a:gd name="connsiteY2" fmla="*/ 0 h 832868"/>
            </a:gdLst>
            <a:ahLst/>
            <a:cxnLst>
              <a:cxn ang="0">
                <a:pos x="connsiteX0" y="connsiteY0"/>
              </a:cxn>
              <a:cxn ang="0">
                <a:pos x="connsiteX1" y="connsiteY1"/>
              </a:cxn>
              <a:cxn ang="0">
                <a:pos x="connsiteX2" y="connsiteY2"/>
              </a:cxn>
            </a:cxnLst>
            <a:rect l="l" t="t" r="r" b="b"/>
            <a:pathLst>
              <a:path w="3057098" h="832868">
                <a:moveTo>
                  <a:pt x="0" y="81886"/>
                </a:moveTo>
                <a:cubicBezTo>
                  <a:pt x="618698" y="464023"/>
                  <a:pt x="1237397" y="846161"/>
                  <a:pt x="1746913" y="832513"/>
                </a:cubicBezTo>
                <a:cubicBezTo>
                  <a:pt x="2256429" y="818865"/>
                  <a:pt x="2656763" y="409432"/>
                  <a:pt x="3057098" y="0"/>
                </a:cubicBezTo>
              </a:path>
            </a:pathLst>
          </a:cu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24" name="Freeform 23"/>
          <p:cNvSpPr/>
          <p:nvPr/>
        </p:nvSpPr>
        <p:spPr bwMode="auto">
          <a:xfrm>
            <a:off x="5581934" y="5090615"/>
            <a:ext cx="2866030" cy="955343"/>
          </a:xfrm>
          <a:custGeom>
            <a:avLst/>
            <a:gdLst>
              <a:gd name="connsiteX0" fmla="*/ 0 w 2866030"/>
              <a:gd name="connsiteY0" fmla="*/ 955343 h 955343"/>
              <a:gd name="connsiteX1" fmla="*/ 2866030 w 2866030"/>
              <a:gd name="connsiteY1" fmla="*/ 0 h 955343"/>
            </a:gdLst>
            <a:ahLst/>
            <a:cxnLst>
              <a:cxn ang="0">
                <a:pos x="connsiteX0" y="connsiteY0"/>
              </a:cxn>
              <a:cxn ang="0">
                <a:pos x="connsiteX1" y="connsiteY1"/>
              </a:cxn>
            </a:cxnLst>
            <a:rect l="l" t="t" r="r" b="b"/>
            <a:pathLst>
              <a:path w="2866030" h="955343">
                <a:moveTo>
                  <a:pt x="0" y="955343"/>
                </a:moveTo>
                <a:lnTo>
                  <a:pt x="2866030" y="0"/>
                </a:lnTo>
              </a:path>
            </a:pathLst>
          </a:cu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
        <p:nvSpPr>
          <p:cNvPr id="25" name="Freeform 24"/>
          <p:cNvSpPr/>
          <p:nvPr/>
        </p:nvSpPr>
        <p:spPr bwMode="auto">
          <a:xfrm>
            <a:off x="1173707" y="5320533"/>
            <a:ext cx="2934269" cy="401912"/>
          </a:xfrm>
          <a:custGeom>
            <a:avLst/>
            <a:gdLst>
              <a:gd name="connsiteX0" fmla="*/ 0 w 2934269"/>
              <a:gd name="connsiteY0" fmla="*/ 247754 h 401912"/>
              <a:gd name="connsiteX1" fmla="*/ 218365 w 2934269"/>
              <a:gd name="connsiteY1" fmla="*/ 2094 h 401912"/>
              <a:gd name="connsiteX2" fmla="*/ 450377 w 2934269"/>
              <a:gd name="connsiteY2" fmla="*/ 370583 h 401912"/>
              <a:gd name="connsiteX3" fmla="*/ 750627 w 2934269"/>
              <a:gd name="connsiteY3" fmla="*/ 29389 h 401912"/>
              <a:gd name="connsiteX4" fmla="*/ 996287 w 2934269"/>
              <a:gd name="connsiteY4" fmla="*/ 343288 h 401912"/>
              <a:gd name="connsiteX5" fmla="*/ 1351129 w 2934269"/>
              <a:gd name="connsiteY5" fmla="*/ 29389 h 401912"/>
              <a:gd name="connsiteX6" fmla="*/ 1637732 w 2934269"/>
              <a:gd name="connsiteY6" fmla="*/ 370583 h 401912"/>
              <a:gd name="connsiteX7" fmla="*/ 1951630 w 2934269"/>
              <a:gd name="connsiteY7" fmla="*/ 15742 h 401912"/>
              <a:gd name="connsiteX8" fmla="*/ 2238233 w 2934269"/>
              <a:gd name="connsiteY8" fmla="*/ 384231 h 401912"/>
              <a:gd name="connsiteX9" fmla="*/ 2483893 w 2934269"/>
              <a:gd name="connsiteY9" fmla="*/ 29389 h 401912"/>
              <a:gd name="connsiteX10" fmla="*/ 2756848 w 2934269"/>
              <a:gd name="connsiteY10" fmla="*/ 397879 h 401912"/>
              <a:gd name="connsiteX11" fmla="*/ 2934269 w 2934269"/>
              <a:gd name="connsiteY11" fmla="*/ 193163 h 40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34269" h="401912">
                <a:moveTo>
                  <a:pt x="0" y="247754"/>
                </a:moveTo>
                <a:cubicBezTo>
                  <a:pt x="71651" y="114688"/>
                  <a:pt x="143302" y="-18377"/>
                  <a:pt x="218365" y="2094"/>
                </a:cubicBezTo>
                <a:cubicBezTo>
                  <a:pt x="293428" y="22565"/>
                  <a:pt x="361667" y="366034"/>
                  <a:pt x="450377" y="370583"/>
                </a:cubicBezTo>
                <a:cubicBezTo>
                  <a:pt x="539087" y="375132"/>
                  <a:pt x="659642" y="33938"/>
                  <a:pt x="750627" y="29389"/>
                </a:cubicBezTo>
                <a:cubicBezTo>
                  <a:pt x="841612" y="24840"/>
                  <a:pt x="896203" y="343288"/>
                  <a:pt x="996287" y="343288"/>
                </a:cubicBezTo>
                <a:cubicBezTo>
                  <a:pt x="1096371" y="343288"/>
                  <a:pt x="1244222" y="24840"/>
                  <a:pt x="1351129" y="29389"/>
                </a:cubicBezTo>
                <a:cubicBezTo>
                  <a:pt x="1458037" y="33938"/>
                  <a:pt x="1537649" y="372857"/>
                  <a:pt x="1637732" y="370583"/>
                </a:cubicBezTo>
                <a:cubicBezTo>
                  <a:pt x="1737815" y="368309"/>
                  <a:pt x="1851547" y="13467"/>
                  <a:pt x="1951630" y="15742"/>
                </a:cubicBezTo>
                <a:cubicBezTo>
                  <a:pt x="2051713" y="18017"/>
                  <a:pt x="2149523" y="381957"/>
                  <a:pt x="2238233" y="384231"/>
                </a:cubicBezTo>
                <a:cubicBezTo>
                  <a:pt x="2326943" y="386505"/>
                  <a:pt x="2397457" y="27114"/>
                  <a:pt x="2483893" y="29389"/>
                </a:cubicBezTo>
                <a:cubicBezTo>
                  <a:pt x="2570329" y="31664"/>
                  <a:pt x="2681785" y="370583"/>
                  <a:pt x="2756848" y="397879"/>
                </a:cubicBezTo>
                <a:cubicBezTo>
                  <a:pt x="2831911" y="425175"/>
                  <a:pt x="2883090" y="309169"/>
                  <a:pt x="2934269" y="193163"/>
                </a:cubicBezTo>
              </a:path>
            </a:pathLst>
          </a:cu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Tree>
  </p:cSld>
  <p:clrMapOvr>
    <a:masterClrMapping/>
  </p:clrMapOvr>
  <p:transition>
    <p:checke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3"/>
          <p:cNvSpPr>
            <a:spLocks noGrp="1" noChangeArrowheads="1"/>
          </p:cNvSpPr>
          <p:nvPr>
            <p:ph type="title"/>
          </p:nvPr>
        </p:nvSpPr>
        <p:spPr>
          <a:xfrm>
            <a:off x="685800" y="228600"/>
            <a:ext cx="7772400" cy="1143000"/>
          </a:xfrm>
        </p:spPr>
        <p:txBody>
          <a:bodyPr/>
          <a:lstStyle/>
          <a:p>
            <a:r>
              <a:rPr lang="en-US" dirty="0">
                <a:latin typeface="Enchanted" charset="0"/>
              </a:rPr>
              <a:t>Systems Biology </a:t>
            </a:r>
            <a:r>
              <a:rPr lang="en-US" dirty="0" smtClean="0">
                <a:latin typeface="Enchanted" charset="0"/>
              </a:rPr>
              <a:t>$</a:t>
            </a:r>
            <a:r>
              <a:rPr lang="en-US" dirty="0">
                <a:latin typeface="Enchanted" charset="0"/>
              </a:rPr>
              <a:t>800 - Answer</a:t>
            </a:r>
          </a:p>
        </p:txBody>
      </p:sp>
      <p:sp>
        <p:nvSpPr>
          <p:cNvPr id="3" name="TextBox 2"/>
          <p:cNvSpPr txBox="1"/>
          <p:nvPr/>
        </p:nvSpPr>
        <p:spPr>
          <a:xfrm>
            <a:off x="152400" y="1724085"/>
            <a:ext cx="8839200" cy="5016758"/>
          </a:xfrm>
          <a:prstGeom prst="rect">
            <a:avLst/>
          </a:prstGeom>
          <a:noFill/>
          <a:ln w="38100">
            <a:solidFill>
              <a:schemeClr val="bg1"/>
            </a:solidFill>
          </a:ln>
        </p:spPr>
        <p:txBody>
          <a:bodyPr wrap="square" rtlCol="0">
            <a:spAutoFit/>
          </a:bodyPr>
          <a:lstStyle>
            <a:defPPr>
              <a:defRPr lang="en-US"/>
            </a:defPPr>
            <a:lvl1pPr algn="l">
              <a:defRPr sz="3200">
                <a:solidFill>
                  <a:schemeClr val="bg1"/>
                </a:solidFill>
                <a:latin typeface="Enchanted" charset="0"/>
              </a:defRPr>
            </a:lvl1pPr>
          </a:lstStyle>
          <a:p>
            <a:r>
              <a:rPr lang="en-US" dirty="0"/>
              <a:t>Blackberry plants are found near the edge of forests.  How could blackberry plants limit the population of salmonberry plants often found near streams?</a:t>
            </a:r>
          </a:p>
          <a:p>
            <a:endParaRPr lang="en-US" dirty="0" smtClean="0"/>
          </a:p>
          <a:p>
            <a:r>
              <a:rPr lang="en-US" dirty="0" smtClean="0"/>
              <a:t>Blackberry plants:</a:t>
            </a:r>
            <a:endParaRPr lang="en-US" dirty="0"/>
          </a:p>
          <a:p>
            <a:pPr marL="514350" indent="-514350">
              <a:buAutoNum type="alphaUcPeriod"/>
            </a:pPr>
            <a:r>
              <a:rPr lang="en-US" dirty="0" smtClean="0"/>
              <a:t>increase oxygen in the ecosystem</a:t>
            </a:r>
          </a:p>
          <a:p>
            <a:pPr marL="514350" indent="-514350">
              <a:buAutoNum type="alphaUcPeriod"/>
            </a:pPr>
            <a:r>
              <a:rPr lang="en-US" dirty="0" smtClean="0"/>
              <a:t>lack flowers that attract bees</a:t>
            </a:r>
          </a:p>
          <a:p>
            <a:pPr marL="514350" indent="-514350">
              <a:buAutoNum type="alphaUcPeriod"/>
            </a:pPr>
            <a:r>
              <a:rPr lang="en-US" dirty="0"/>
              <a:t>p</a:t>
            </a:r>
            <a:r>
              <a:rPr lang="en-US" dirty="0" smtClean="0"/>
              <a:t>roduce dark purple berries</a:t>
            </a:r>
          </a:p>
          <a:p>
            <a:pPr marL="514350" indent="-514350">
              <a:buAutoNum type="alphaUcPeriod"/>
            </a:pPr>
            <a:r>
              <a:rPr lang="en-US" dirty="0"/>
              <a:t>c</a:t>
            </a:r>
            <a:r>
              <a:rPr lang="en-US" dirty="0" smtClean="0"/>
              <a:t>ompete for resources</a:t>
            </a:r>
            <a:endParaRPr lang="en-US" dirty="0"/>
          </a:p>
        </p:txBody>
      </p:sp>
      <p:sp>
        <p:nvSpPr>
          <p:cNvPr id="2" name="Rectangle 1"/>
          <p:cNvSpPr/>
          <p:nvPr/>
        </p:nvSpPr>
        <p:spPr bwMode="auto">
          <a:xfrm>
            <a:off x="152400" y="6172200"/>
            <a:ext cx="4876800" cy="568643"/>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Tree>
  </p:cSld>
  <p:clrMapOvr>
    <a:masterClrMapping/>
  </p:clrMapOvr>
  <p:transition>
    <p:checke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3"/>
          <p:cNvSpPr>
            <a:spLocks noGrp="1" noChangeArrowheads="1"/>
          </p:cNvSpPr>
          <p:nvPr>
            <p:ph type="title"/>
          </p:nvPr>
        </p:nvSpPr>
        <p:spPr>
          <a:xfrm>
            <a:off x="685800" y="457200"/>
            <a:ext cx="7772400" cy="1143000"/>
          </a:xfrm>
        </p:spPr>
        <p:txBody>
          <a:bodyPr/>
          <a:lstStyle/>
          <a:p>
            <a:r>
              <a:rPr lang="en-US" dirty="0">
                <a:latin typeface="Enchanted" charset="0"/>
              </a:rPr>
              <a:t>Systems Biology </a:t>
            </a:r>
            <a:r>
              <a:rPr lang="en-US" dirty="0" smtClean="0">
                <a:latin typeface="Enchanted" charset="0"/>
              </a:rPr>
              <a:t>$</a:t>
            </a:r>
            <a:r>
              <a:rPr lang="en-US" dirty="0">
                <a:latin typeface="Enchanted" charset="0"/>
              </a:rPr>
              <a:t>1000 - Answer</a:t>
            </a:r>
          </a:p>
        </p:txBody>
      </p:sp>
      <p:sp>
        <p:nvSpPr>
          <p:cNvPr id="3" name="TextBox 2"/>
          <p:cNvSpPr txBox="1"/>
          <p:nvPr/>
        </p:nvSpPr>
        <p:spPr>
          <a:xfrm>
            <a:off x="152400" y="1724085"/>
            <a:ext cx="8839200" cy="3416320"/>
          </a:xfrm>
          <a:prstGeom prst="rect">
            <a:avLst/>
          </a:prstGeom>
          <a:noFill/>
          <a:ln w="38100">
            <a:solidFill>
              <a:schemeClr val="bg1"/>
            </a:solidFill>
          </a:ln>
        </p:spPr>
        <p:txBody>
          <a:bodyPr wrap="square" rtlCol="0">
            <a:spAutoFit/>
          </a:bodyPr>
          <a:lstStyle>
            <a:defPPr>
              <a:defRPr lang="en-US"/>
            </a:defPPr>
            <a:lvl1pPr algn="l">
              <a:defRPr sz="3200">
                <a:solidFill>
                  <a:schemeClr val="bg1"/>
                </a:solidFill>
                <a:latin typeface="Enchanted" charset="0"/>
              </a:defRPr>
            </a:lvl1pPr>
          </a:lstStyle>
          <a:p>
            <a:r>
              <a:rPr lang="en-US" dirty="0"/>
              <a:t>Which event might be evidence that a forest habitat is in equilibrium?</a:t>
            </a:r>
          </a:p>
          <a:p>
            <a:endParaRPr lang="en-US" dirty="0" smtClean="0"/>
          </a:p>
          <a:p>
            <a:pPr marL="514350" indent="-514350">
              <a:buAutoNum type="alphaUcPeriod"/>
            </a:pPr>
            <a:r>
              <a:rPr lang="en-US" sz="3000" dirty="0" smtClean="0"/>
              <a:t>A dead tree providing nutrients for a young tree</a:t>
            </a:r>
          </a:p>
          <a:p>
            <a:pPr marL="514350" indent="-514350">
              <a:buAutoNum type="alphaUcPeriod"/>
            </a:pPr>
            <a:r>
              <a:rPr lang="en-US" sz="3000" dirty="0" smtClean="0"/>
              <a:t>A bird species leaving as temperatures increase</a:t>
            </a:r>
          </a:p>
          <a:p>
            <a:pPr marL="514350" indent="-514350">
              <a:buAutoNum type="alphaUcPeriod"/>
            </a:pPr>
            <a:r>
              <a:rPr lang="en-US" sz="3000" dirty="0" smtClean="0"/>
              <a:t>A landslide damming the stream in the habitat</a:t>
            </a:r>
          </a:p>
          <a:p>
            <a:pPr marL="514350" indent="-514350">
              <a:buAutoNum type="alphaUcPeriod"/>
            </a:pPr>
            <a:r>
              <a:rPr lang="en-US" sz="3000" dirty="0" smtClean="0"/>
              <a:t>A flood washing away topsoil from the ground</a:t>
            </a:r>
            <a:endParaRPr lang="en-US" sz="3000" dirty="0"/>
          </a:p>
        </p:txBody>
      </p:sp>
      <p:sp>
        <p:nvSpPr>
          <p:cNvPr id="2" name="Rectangle 1"/>
          <p:cNvSpPr/>
          <p:nvPr/>
        </p:nvSpPr>
        <p:spPr bwMode="auto">
          <a:xfrm>
            <a:off x="152400" y="3200400"/>
            <a:ext cx="8839200" cy="533400"/>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rgbClr val="FFFF00"/>
              </a:solidFill>
              <a:effectLst/>
              <a:latin typeface="Flareserif821 BT" pitchFamily="34" charset="0"/>
            </a:endParaRPr>
          </a:p>
        </p:txBody>
      </p:sp>
    </p:spTree>
  </p:cSld>
  <p:clrMapOvr>
    <a:masterClrMapping/>
  </p:clrMapOvr>
  <p:transition>
    <p:checke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ln w="38100">
            <a:solidFill>
              <a:srgbClr val="FFFF00"/>
            </a:solidFill>
            <a:miter lim="800000"/>
            <a:headEnd/>
            <a:tailEnd/>
          </a:ln>
        </p:spPr>
        <p:txBody>
          <a:bodyPr/>
          <a:lstStyle/>
          <a:p>
            <a:r>
              <a:rPr lang="en-US" sz="5400">
                <a:solidFill>
                  <a:srgbClr val="FFFF00"/>
                </a:solidFill>
                <a:latin typeface="Gyparody" charset="0"/>
              </a:rPr>
              <a:t>Final Jeopardy</a:t>
            </a:r>
            <a:endParaRPr lang="en-US">
              <a:latin typeface="Gyparody" charset="0"/>
            </a:endParaRPr>
          </a:p>
        </p:txBody>
      </p:sp>
      <p:sp>
        <p:nvSpPr>
          <p:cNvPr id="51203" name="Rectangle 3"/>
          <p:cNvSpPr>
            <a:spLocks noGrp="1" noChangeArrowheads="1"/>
          </p:cNvSpPr>
          <p:nvPr>
            <p:ph type="body" idx="1"/>
          </p:nvPr>
        </p:nvSpPr>
        <p:spPr>
          <a:xfrm>
            <a:off x="685800" y="1981200"/>
            <a:ext cx="7772400" cy="3581400"/>
          </a:xfrm>
          <a:ln w="38100"/>
        </p:spPr>
        <p:txBody>
          <a:bodyPr/>
          <a:lstStyle/>
          <a:p>
            <a:r>
              <a:rPr lang="en-US" sz="7200" dirty="0" smtClean="0">
                <a:latin typeface="Enchanted" charset="0"/>
              </a:rPr>
              <a:t>Scientific Process</a:t>
            </a:r>
            <a:endParaRPr lang="en-US" dirty="0">
              <a:latin typeface="Enchanted" charset="0"/>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checkerboard(across)">
                                      <p:cBhvr>
                                        <p:cTn id="7" dur="500"/>
                                        <p:tgtEl>
                                          <p:spTgt spid="5120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85800" y="381000"/>
            <a:ext cx="7772400" cy="1143000"/>
          </a:xfrm>
          <a:ln w="38100">
            <a:solidFill>
              <a:srgbClr val="FFFF00"/>
            </a:solidFill>
            <a:miter lim="800000"/>
            <a:headEnd/>
            <a:tailEnd/>
          </a:ln>
        </p:spPr>
        <p:txBody>
          <a:bodyPr/>
          <a:lstStyle/>
          <a:p>
            <a:r>
              <a:rPr lang="en-US" sz="5400">
                <a:solidFill>
                  <a:srgbClr val="FFFF00"/>
                </a:solidFill>
                <a:latin typeface="Gyparody" charset="0"/>
              </a:rPr>
              <a:t>Final Jeopardy</a:t>
            </a:r>
            <a:endParaRPr lang="en-US">
              <a:latin typeface="Gyparody" charset="0"/>
            </a:endParaRPr>
          </a:p>
        </p:txBody>
      </p:sp>
      <p:sp>
        <p:nvSpPr>
          <p:cNvPr id="52230" name="Text Box 6"/>
          <p:cNvSpPr txBox="1">
            <a:spLocks noChangeArrowheads="1"/>
          </p:cNvSpPr>
          <p:nvPr/>
        </p:nvSpPr>
        <p:spPr bwMode="auto">
          <a:xfrm>
            <a:off x="1066800" y="6156325"/>
            <a:ext cx="72437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r>
              <a:rPr lang="en-US"/>
              <a:t>You have 1 minute to consult…</a:t>
            </a:r>
          </a:p>
        </p:txBody>
      </p:sp>
      <p:sp>
        <p:nvSpPr>
          <p:cNvPr id="7" name="TextBox 6"/>
          <p:cNvSpPr txBox="1"/>
          <p:nvPr/>
        </p:nvSpPr>
        <p:spPr>
          <a:xfrm>
            <a:off x="228600" y="1676400"/>
            <a:ext cx="8686800" cy="4524315"/>
          </a:xfrm>
          <a:prstGeom prst="rect">
            <a:avLst/>
          </a:prstGeom>
          <a:noFill/>
          <a:ln w="38100">
            <a:solidFill>
              <a:schemeClr val="bg1"/>
            </a:solidFill>
          </a:ln>
        </p:spPr>
        <p:txBody>
          <a:bodyPr wrap="square" rtlCol="0">
            <a:spAutoFit/>
          </a:bodyPr>
          <a:lstStyle/>
          <a:p>
            <a:pPr algn="l"/>
            <a:r>
              <a:rPr lang="en-US" sz="2400" dirty="0" smtClean="0">
                <a:solidFill>
                  <a:schemeClr val="bg1"/>
                </a:solidFill>
                <a:latin typeface="Enchanted" charset="0"/>
              </a:rPr>
              <a:t>You are a student studying forensic science.  You are given the following assignment: extract DNA from a hair sample found at a crime scene.  Before extracting DNA from the crime scene hair, you decide to experiment with your own hair to make sure your procedure is correct.  You know how much extraction solution to use, but need to find out how much isopropyl alcohol to use.  </a:t>
            </a:r>
          </a:p>
          <a:p>
            <a:pPr algn="l"/>
            <a:endParaRPr lang="en-US" sz="2400" dirty="0">
              <a:solidFill>
                <a:schemeClr val="bg1"/>
              </a:solidFill>
              <a:latin typeface="Enchanted" charset="0"/>
            </a:endParaRPr>
          </a:p>
          <a:p>
            <a:pPr algn="l"/>
            <a:r>
              <a:rPr lang="en-US" sz="2400" u="sng" dirty="0" smtClean="0">
                <a:solidFill>
                  <a:schemeClr val="bg1"/>
                </a:solidFill>
                <a:latin typeface="Enchanted" charset="0"/>
              </a:rPr>
              <a:t>Define the following:</a:t>
            </a:r>
          </a:p>
          <a:p>
            <a:pPr algn="l"/>
            <a:r>
              <a:rPr lang="en-US" sz="2400" dirty="0" smtClean="0">
                <a:solidFill>
                  <a:schemeClr val="bg1"/>
                </a:solidFill>
                <a:latin typeface="Enchanted" charset="0"/>
              </a:rPr>
              <a:t>Manipulated variable</a:t>
            </a:r>
          </a:p>
          <a:p>
            <a:pPr algn="l"/>
            <a:r>
              <a:rPr lang="en-US" sz="2400" dirty="0" smtClean="0">
                <a:solidFill>
                  <a:schemeClr val="bg1"/>
                </a:solidFill>
                <a:latin typeface="Enchanted" charset="0"/>
              </a:rPr>
              <a:t>Responding variable</a:t>
            </a:r>
          </a:p>
          <a:p>
            <a:pPr algn="l"/>
            <a:r>
              <a:rPr lang="en-US" sz="2400" dirty="0" smtClean="0">
                <a:solidFill>
                  <a:schemeClr val="bg1"/>
                </a:solidFill>
                <a:latin typeface="Enchanted" charset="0"/>
              </a:rPr>
              <a:t>2 Controlled variables</a:t>
            </a:r>
          </a:p>
        </p:txBody>
      </p:sp>
    </p:spTree>
  </p:cSld>
  <p:clrMapOvr>
    <a:masterClrMapping/>
  </p:clrMapOvr>
  <p:transition advClick="0" advTm="30000">
    <p:wheel spokes="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230"/>
                                        </p:tgtEl>
                                        <p:attrNameLst>
                                          <p:attrName>style.visibility</p:attrName>
                                        </p:attrNameLst>
                                      </p:cBhvr>
                                      <p:to>
                                        <p:strVal val="visible"/>
                                      </p:to>
                                    </p:set>
                                    <p:animEffect transition="in" filter="fade">
                                      <p:cBhvr>
                                        <p:cTn id="7" dur="2000"/>
                                        <p:tgtEl>
                                          <p:spTgt spid="52230"/>
                                        </p:tgtEl>
                                      </p:cBhvr>
                                    </p:animEffect>
                                  </p:childTnLst>
                                  <p:subTnLst>
                                    <p:audio>
                                      <p:cMediaNode>
                                        <p:cTn display="0" masterRel="sameClick">
                                          <p:stCondLst>
                                            <p:cond evt="begin" delay="0">
                                              <p:tn val="5"/>
                                            </p:cond>
                                          </p:stCondLst>
                                          <p:endCondLst>
                                            <p:cond evt="onStopAudio" delay="0">
                                              <p:tgtEl>
                                                <p:sldTgt/>
                                              </p:tgtEl>
                                            </p:cond>
                                          </p:endCondLst>
                                        </p:cTn>
                                        <p:tgtEl>
                                          <p:sndTgt r:embed="rId2" name="intro-short.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685800" y="381000"/>
            <a:ext cx="7772400" cy="1143000"/>
          </a:xfrm>
          <a:ln w="38100">
            <a:solidFill>
              <a:srgbClr val="FFFF00"/>
            </a:solidFill>
            <a:miter lim="800000"/>
            <a:headEnd/>
            <a:tailEnd/>
          </a:ln>
        </p:spPr>
        <p:txBody>
          <a:bodyPr/>
          <a:lstStyle/>
          <a:p>
            <a:r>
              <a:rPr lang="en-US" sz="5400">
                <a:solidFill>
                  <a:srgbClr val="FFFF00"/>
                </a:solidFill>
                <a:latin typeface="Gyparody" charset="0"/>
              </a:rPr>
              <a:t>Final Jeopardy</a:t>
            </a:r>
          </a:p>
        </p:txBody>
      </p:sp>
      <p:sp>
        <p:nvSpPr>
          <p:cNvPr id="67588" name="Text Box 4"/>
          <p:cNvSpPr txBox="1">
            <a:spLocks noChangeArrowheads="1"/>
          </p:cNvSpPr>
          <p:nvPr/>
        </p:nvSpPr>
        <p:spPr bwMode="auto">
          <a:xfrm>
            <a:off x="742950" y="6156325"/>
            <a:ext cx="78930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r>
              <a:rPr lang="en-US"/>
              <a:t>You have 30 seconds to consult…</a:t>
            </a:r>
          </a:p>
        </p:txBody>
      </p:sp>
      <p:sp>
        <p:nvSpPr>
          <p:cNvPr id="9" name="TextBox 8"/>
          <p:cNvSpPr txBox="1"/>
          <p:nvPr/>
        </p:nvSpPr>
        <p:spPr>
          <a:xfrm>
            <a:off x="228600" y="1676400"/>
            <a:ext cx="8686800" cy="4524315"/>
          </a:xfrm>
          <a:prstGeom prst="rect">
            <a:avLst/>
          </a:prstGeom>
          <a:noFill/>
          <a:ln w="38100">
            <a:solidFill>
              <a:schemeClr val="bg1"/>
            </a:solidFill>
          </a:ln>
        </p:spPr>
        <p:txBody>
          <a:bodyPr wrap="square" rtlCol="0">
            <a:spAutoFit/>
          </a:bodyPr>
          <a:lstStyle/>
          <a:p>
            <a:pPr algn="l"/>
            <a:r>
              <a:rPr lang="en-US" sz="2400" dirty="0">
                <a:solidFill>
                  <a:schemeClr val="bg1"/>
                </a:solidFill>
                <a:latin typeface="Enchanted" charset="0"/>
              </a:rPr>
              <a:t>Scientists wondered how the presence of a new type of grass could affect the population of salmonberry plants in a forest ecosystem.  What kind of investigation would be most appropriate to answer this question?</a:t>
            </a:r>
          </a:p>
          <a:p>
            <a:pPr marL="514350" indent="-514350" algn="l">
              <a:buAutoNum type="alphaUcPeriod"/>
            </a:pPr>
            <a:r>
              <a:rPr lang="en-US" sz="2400" dirty="0">
                <a:solidFill>
                  <a:schemeClr val="bg1"/>
                </a:solidFill>
                <a:latin typeface="Enchanted" charset="0"/>
              </a:rPr>
              <a:t>A field study because factors that are hard to control could influence the results</a:t>
            </a:r>
          </a:p>
          <a:p>
            <a:pPr marL="514350" indent="-514350" algn="l">
              <a:buAutoNum type="alphaUcPeriod"/>
            </a:pPr>
            <a:r>
              <a:rPr lang="en-US" sz="2400" dirty="0">
                <a:solidFill>
                  <a:schemeClr val="bg1"/>
                </a:solidFill>
                <a:latin typeface="Enchanted" charset="0"/>
              </a:rPr>
              <a:t>A research paper because information is available about many kinds of plants</a:t>
            </a:r>
          </a:p>
          <a:p>
            <a:pPr marL="514350" indent="-514350" algn="l">
              <a:buAutoNum type="alphaUcPeriod"/>
            </a:pPr>
            <a:r>
              <a:rPr lang="en-US" sz="2400" dirty="0">
                <a:solidFill>
                  <a:schemeClr val="bg1"/>
                </a:solidFill>
                <a:latin typeface="Enchanted" charset="0"/>
              </a:rPr>
              <a:t>A controlled experiment because all the variables are kept the same</a:t>
            </a:r>
          </a:p>
          <a:p>
            <a:pPr marL="514350" indent="-514350" algn="l">
              <a:buAutoNum type="alphaUcPeriod"/>
            </a:pPr>
            <a:r>
              <a:rPr lang="en-US" sz="2400" dirty="0">
                <a:solidFill>
                  <a:schemeClr val="bg1"/>
                </a:solidFill>
                <a:latin typeface="Enchanted" charset="0"/>
              </a:rPr>
              <a:t>A simulation because computers are more reliable than natural </a:t>
            </a:r>
            <a:r>
              <a:rPr lang="en-US" sz="2400" dirty="0" smtClean="0">
                <a:solidFill>
                  <a:schemeClr val="bg1"/>
                </a:solidFill>
                <a:latin typeface="Enchanted" charset="0"/>
              </a:rPr>
              <a:t>resources</a:t>
            </a:r>
            <a:endParaRPr lang="en-US" sz="2400" dirty="0">
              <a:solidFill>
                <a:schemeClr val="bg1"/>
              </a:solidFill>
              <a:latin typeface="Enchanted" charset="0"/>
            </a:endParaRPr>
          </a:p>
        </p:txBody>
      </p:sp>
    </p:spTree>
  </p:cSld>
  <p:clrMapOvr>
    <a:masterClrMapping/>
  </p:clrMapOvr>
  <p:transition advClick="0" advTm="15000">
    <p:wheel spokes="1"/>
    <p:sndAc>
      <p:stSnd>
        <p:snd r:embed="rId2"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7588"/>
                                        </p:tgtEl>
                                        <p:attrNameLst>
                                          <p:attrName>style.visibility</p:attrName>
                                        </p:attrNameLst>
                                      </p:cBhvr>
                                      <p:to>
                                        <p:strVal val="visible"/>
                                      </p:to>
                                    </p:set>
                                    <p:animEffect transition="in" filter="fade">
                                      <p:cBhvr>
                                        <p:cTn id="7" dur="2000"/>
                                        <p:tgtEl>
                                          <p:spTgt spid="67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685800" y="381000"/>
            <a:ext cx="7772400" cy="1143000"/>
          </a:xfrm>
          <a:ln w="38100">
            <a:solidFill>
              <a:srgbClr val="FFFF00"/>
            </a:solidFill>
            <a:miter lim="800000"/>
            <a:headEnd/>
            <a:tailEnd/>
          </a:ln>
        </p:spPr>
        <p:txBody>
          <a:bodyPr/>
          <a:lstStyle/>
          <a:p>
            <a:r>
              <a:rPr lang="en-US" sz="5400">
                <a:solidFill>
                  <a:srgbClr val="FFFF00"/>
                </a:solidFill>
                <a:latin typeface="Gyparody" charset="0"/>
              </a:rPr>
              <a:t>Final Jeopardy</a:t>
            </a:r>
          </a:p>
        </p:txBody>
      </p:sp>
      <p:sp>
        <p:nvSpPr>
          <p:cNvPr id="68612" name="Text Box 4"/>
          <p:cNvSpPr txBox="1">
            <a:spLocks noChangeArrowheads="1"/>
          </p:cNvSpPr>
          <p:nvPr/>
        </p:nvSpPr>
        <p:spPr bwMode="auto">
          <a:xfrm>
            <a:off x="742950" y="6156325"/>
            <a:ext cx="78930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r>
              <a:rPr lang="en-US"/>
              <a:t>You have 15 seconds to consult…</a:t>
            </a:r>
          </a:p>
        </p:txBody>
      </p:sp>
      <p:sp>
        <p:nvSpPr>
          <p:cNvPr id="7" name="TextBox 6"/>
          <p:cNvSpPr txBox="1"/>
          <p:nvPr/>
        </p:nvSpPr>
        <p:spPr>
          <a:xfrm>
            <a:off x="228600" y="1676400"/>
            <a:ext cx="8686800" cy="4524315"/>
          </a:xfrm>
          <a:prstGeom prst="rect">
            <a:avLst/>
          </a:prstGeom>
          <a:noFill/>
          <a:ln w="38100">
            <a:solidFill>
              <a:schemeClr val="bg1"/>
            </a:solidFill>
          </a:ln>
        </p:spPr>
        <p:txBody>
          <a:bodyPr wrap="square" rtlCol="0">
            <a:spAutoFit/>
          </a:bodyPr>
          <a:lstStyle/>
          <a:p>
            <a:pPr algn="l"/>
            <a:r>
              <a:rPr lang="en-US" sz="2400" dirty="0">
                <a:solidFill>
                  <a:schemeClr val="bg1"/>
                </a:solidFill>
                <a:latin typeface="Enchanted" charset="0"/>
              </a:rPr>
              <a:t>Scientists wondered how the presence of a new type of grass could affect the population of salmonberry plants in a forest ecosystem.  What kind of investigation would be most appropriate to answer this question?</a:t>
            </a:r>
          </a:p>
          <a:p>
            <a:pPr marL="514350" indent="-514350" algn="l">
              <a:buAutoNum type="alphaUcPeriod"/>
            </a:pPr>
            <a:r>
              <a:rPr lang="en-US" sz="2400" dirty="0">
                <a:solidFill>
                  <a:schemeClr val="bg1"/>
                </a:solidFill>
                <a:latin typeface="Enchanted" charset="0"/>
              </a:rPr>
              <a:t>A field study because factors that are hard to control could influence the results</a:t>
            </a:r>
          </a:p>
          <a:p>
            <a:pPr marL="514350" indent="-514350" algn="l">
              <a:buAutoNum type="alphaUcPeriod"/>
            </a:pPr>
            <a:r>
              <a:rPr lang="en-US" sz="2400" dirty="0">
                <a:solidFill>
                  <a:schemeClr val="bg1"/>
                </a:solidFill>
                <a:latin typeface="Enchanted" charset="0"/>
              </a:rPr>
              <a:t>A research paper because information is available about many kinds of plants</a:t>
            </a:r>
          </a:p>
          <a:p>
            <a:pPr marL="514350" indent="-514350" algn="l">
              <a:buAutoNum type="alphaUcPeriod"/>
            </a:pPr>
            <a:r>
              <a:rPr lang="en-US" sz="2400" dirty="0">
                <a:solidFill>
                  <a:schemeClr val="bg1"/>
                </a:solidFill>
                <a:latin typeface="Enchanted" charset="0"/>
              </a:rPr>
              <a:t>A controlled experiment because all the variables are kept the same</a:t>
            </a:r>
          </a:p>
          <a:p>
            <a:pPr marL="514350" indent="-514350" algn="l">
              <a:buAutoNum type="alphaUcPeriod"/>
            </a:pPr>
            <a:r>
              <a:rPr lang="en-US" sz="2400" dirty="0">
                <a:solidFill>
                  <a:schemeClr val="bg1"/>
                </a:solidFill>
                <a:latin typeface="Enchanted" charset="0"/>
              </a:rPr>
              <a:t>A simulation because computers are more reliable than natural </a:t>
            </a:r>
            <a:r>
              <a:rPr lang="en-US" sz="2400" dirty="0" smtClean="0">
                <a:solidFill>
                  <a:schemeClr val="bg1"/>
                </a:solidFill>
                <a:latin typeface="Enchanted" charset="0"/>
              </a:rPr>
              <a:t>resources</a:t>
            </a:r>
            <a:endParaRPr lang="en-US" sz="2400" dirty="0">
              <a:solidFill>
                <a:schemeClr val="bg1"/>
              </a:solidFill>
              <a:latin typeface="Enchanted" charset="0"/>
            </a:endParaRPr>
          </a:p>
        </p:txBody>
      </p:sp>
    </p:spTree>
  </p:cSld>
  <p:clrMapOvr>
    <a:masterClrMapping/>
  </p:clrMapOvr>
  <p:transition advClick="0" advTm="15000">
    <p:wheel spokes="1"/>
    <p:sndAc>
      <p:stSnd>
        <p:snd r:embed="rId2"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8612"/>
                                        </p:tgtEl>
                                        <p:attrNameLst>
                                          <p:attrName>style.visibility</p:attrName>
                                        </p:attrNameLst>
                                      </p:cBhvr>
                                      <p:to>
                                        <p:strVal val="visible"/>
                                      </p:to>
                                    </p:set>
                                    <p:animEffect transition="in" filter="fade">
                                      <p:cBhvr>
                                        <p:cTn id="7" dur="2000"/>
                                        <p:tgtEl>
                                          <p:spTgt spid="68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685800" y="381000"/>
            <a:ext cx="7772400" cy="1143000"/>
          </a:xfrm>
          <a:ln w="38100">
            <a:solidFill>
              <a:srgbClr val="FFFF00"/>
            </a:solidFill>
            <a:miter lim="800000"/>
            <a:headEnd/>
            <a:tailEnd/>
          </a:ln>
        </p:spPr>
        <p:txBody>
          <a:bodyPr/>
          <a:lstStyle/>
          <a:p>
            <a:r>
              <a:rPr lang="en-US" sz="5400">
                <a:solidFill>
                  <a:srgbClr val="FFFF00"/>
                </a:solidFill>
                <a:latin typeface="Gyparody" charset="0"/>
              </a:rPr>
              <a:t>Final Jeopardy</a:t>
            </a:r>
          </a:p>
        </p:txBody>
      </p:sp>
      <p:sp>
        <p:nvSpPr>
          <p:cNvPr id="62466" name="Text Box 4"/>
          <p:cNvSpPr txBox="1">
            <a:spLocks noChangeArrowheads="1"/>
          </p:cNvSpPr>
          <p:nvPr/>
        </p:nvSpPr>
        <p:spPr bwMode="auto">
          <a:xfrm>
            <a:off x="3367088" y="6156325"/>
            <a:ext cx="26400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sz="4000">
                <a:solidFill>
                  <a:srgbClr val="FFFF00"/>
                </a:solidFill>
                <a:latin typeface="Flareserif821 BT" charset="0"/>
                <a:ea typeface="ＭＳ Ｐゴシック" charset="0"/>
                <a:cs typeface="ＭＳ Ｐゴシック" charset="0"/>
              </a:defRPr>
            </a:lvl1pPr>
            <a:lvl2pPr marL="742950" indent="-285750">
              <a:defRPr sz="4000">
                <a:solidFill>
                  <a:srgbClr val="FFFF00"/>
                </a:solidFill>
                <a:latin typeface="Flareserif821 BT" charset="0"/>
                <a:ea typeface="ＭＳ Ｐゴシック" charset="0"/>
              </a:defRPr>
            </a:lvl2pPr>
            <a:lvl3pPr marL="1143000" indent="-228600">
              <a:defRPr sz="4000">
                <a:solidFill>
                  <a:srgbClr val="FFFF00"/>
                </a:solidFill>
                <a:latin typeface="Flareserif821 BT" charset="0"/>
                <a:ea typeface="ＭＳ Ｐゴシック" charset="0"/>
              </a:defRPr>
            </a:lvl3pPr>
            <a:lvl4pPr marL="1600200" indent="-228600">
              <a:defRPr sz="4000">
                <a:solidFill>
                  <a:srgbClr val="FFFF00"/>
                </a:solidFill>
                <a:latin typeface="Flareserif821 BT" charset="0"/>
                <a:ea typeface="ＭＳ Ｐゴシック" charset="0"/>
              </a:defRPr>
            </a:lvl4pPr>
            <a:lvl5pPr marL="2057400" indent="-228600">
              <a:defRPr sz="4000">
                <a:solidFill>
                  <a:srgbClr val="FFFF00"/>
                </a:solidFill>
                <a:latin typeface="Flareserif821 BT" charset="0"/>
                <a:ea typeface="ＭＳ Ｐゴシック" charset="0"/>
              </a:defRPr>
            </a:lvl5pPr>
            <a:lvl6pPr marL="2514600" indent="-228600" algn="ctr" eaLnBrk="0" fontAlgn="base" hangingPunct="0">
              <a:spcBef>
                <a:spcPct val="0"/>
              </a:spcBef>
              <a:spcAft>
                <a:spcPct val="0"/>
              </a:spcAft>
              <a:defRPr sz="4000">
                <a:solidFill>
                  <a:srgbClr val="FFFF00"/>
                </a:solidFill>
                <a:latin typeface="Flareserif821 BT" charset="0"/>
                <a:ea typeface="ＭＳ Ｐゴシック" charset="0"/>
              </a:defRPr>
            </a:lvl6pPr>
            <a:lvl7pPr marL="2971800" indent="-228600" algn="ctr" eaLnBrk="0" fontAlgn="base" hangingPunct="0">
              <a:spcBef>
                <a:spcPct val="0"/>
              </a:spcBef>
              <a:spcAft>
                <a:spcPct val="0"/>
              </a:spcAft>
              <a:defRPr sz="4000">
                <a:solidFill>
                  <a:srgbClr val="FFFF00"/>
                </a:solidFill>
                <a:latin typeface="Flareserif821 BT" charset="0"/>
                <a:ea typeface="ＭＳ Ｐゴシック" charset="0"/>
              </a:defRPr>
            </a:lvl7pPr>
            <a:lvl8pPr marL="3429000" indent="-228600" algn="ctr" eaLnBrk="0" fontAlgn="base" hangingPunct="0">
              <a:spcBef>
                <a:spcPct val="0"/>
              </a:spcBef>
              <a:spcAft>
                <a:spcPct val="0"/>
              </a:spcAft>
              <a:defRPr sz="4000">
                <a:solidFill>
                  <a:srgbClr val="FFFF00"/>
                </a:solidFill>
                <a:latin typeface="Flareserif821 BT" charset="0"/>
                <a:ea typeface="ＭＳ Ｐゴシック" charset="0"/>
              </a:defRPr>
            </a:lvl8pPr>
            <a:lvl9pPr marL="3886200" indent="-228600" algn="ctr" eaLnBrk="0" fontAlgn="base" hangingPunct="0">
              <a:spcBef>
                <a:spcPct val="0"/>
              </a:spcBef>
              <a:spcAft>
                <a:spcPct val="0"/>
              </a:spcAft>
              <a:defRPr sz="4000">
                <a:solidFill>
                  <a:srgbClr val="FFFF00"/>
                </a:solidFill>
                <a:latin typeface="Flareserif821 BT" charset="0"/>
                <a:ea typeface="ＭＳ Ｐゴシック" charset="0"/>
              </a:defRPr>
            </a:lvl9pPr>
          </a:lstStyle>
          <a:p>
            <a:r>
              <a:rPr lang="en-US"/>
              <a:t>Time Is Up</a:t>
            </a:r>
          </a:p>
        </p:txBody>
      </p:sp>
      <p:sp>
        <p:nvSpPr>
          <p:cNvPr id="5" name="TextBox 4"/>
          <p:cNvSpPr txBox="1"/>
          <p:nvPr/>
        </p:nvSpPr>
        <p:spPr>
          <a:xfrm>
            <a:off x="228600" y="1676400"/>
            <a:ext cx="8686800" cy="4524315"/>
          </a:xfrm>
          <a:prstGeom prst="rect">
            <a:avLst/>
          </a:prstGeom>
          <a:noFill/>
          <a:ln w="38100">
            <a:solidFill>
              <a:schemeClr val="bg1"/>
            </a:solidFill>
          </a:ln>
        </p:spPr>
        <p:txBody>
          <a:bodyPr wrap="square" rtlCol="0">
            <a:spAutoFit/>
          </a:bodyPr>
          <a:lstStyle/>
          <a:p>
            <a:pPr algn="l"/>
            <a:r>
              <a:rPr lang="en-US" sz="2400" dirty="0" smtClean="0">
                <a:solidFill>
                  <a:schemeClr val="bg1"/>
                </a:solidFill>
                <a:latin typeface="Enchanted" charset="0"/>
              </a:rPr>
              <a:t>You are a student studying forensic science.  You are given the following assignment: extract DNA from a hair sample found at a crime scene.  Before extracting DNA from the crime scene hair, you decide to experiment with your own hair to make sure your procedure is correct.  You know how much extraction solution to use, but need to find out how much isopropyl alcohol to use.  </a:t>
            </a:r>
          </a:p>
          <a:p>
            <a:pPr algn="l"/>
            <a:endParaRPr lang="en-US" sz="2400" dirty="0">
              <a:solidFill>
                <a:schemeClr val="bg1"/>
              </a:solidFill>
              <a:latin typeface="Enchanted" charset="0"/>
            </a:endParaRPr>
          </a:p>
          <a:p>
            <a:pPr algn="l"/>
            <a:r>
              <a:rPr lang="en-US" sz="2400" u="sng" dirty="0" smtClean="0">
                <a:solidFill>
                  <a:schemeClr val="bg1"/>
                </a:solidFill>
                <a:latin typeface="Enchanted" charset="0"/>
              </a:rPr>
              <a:t>Define the following:</a:t>
            </a:r>
          </a:p>
          <a:p>
            <a:pPr algn="l"/>
            <a:r>
              <a:rPr lang="en-US" sz="2400" dirty="0" smtClean="0">
                <a:solidFill>
                  <a:schemeClr val="bg1"/>
                </a:solidFill>
                <a:latin typeface="Enchanted" charset="0"/>
              </a:rPr>
              <a:t>Manipulated variable</a:t>
            </a:r>
          </a:p>
          <a:p>
            <a:pPr algn="l"/>
            <a:r>
              <a:rPr lang="en-US" sz="2400" dirty="0" smtClean="0">
                <a:solidFill>
                  <a:schemeClr val="bg1"/>
                </a:solidFill>
                <a:latin typeface="Enchanted" charset="0"/>
              </a:rPr>
              <a:t>Responding variable</a:t>
            </a:r>
          </a:p>
          <a:p>
            <a:pPr algn="l"/>
            <a:r>
              <a:rPr lang="en-US" sz="2400" dirty="0" smtClean="0">
                <a:solidFill>
                  <a:schemeClr val="bg1"/>
                </a:solidFill>
                <a:latin typeface="Enchanted" charset="0"/>
              </a:rPr>
              <a:t>2 Controlled variables</a:t>
            </a:r>
          </a:p>
        </p:txBody>
      </p:sp>
    </p:spTree>
  </p:cSld>
  <p:clrMapOvr>
    <a:masterClrMapping/>
  </p:clrMapOvr>
  <p:transition advClick="0">
    <p:checker/>
    <p:sndAc>
      <p:stSnd>
        <p:snd r:embed="rId2" name="endround.wav"/>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685800" y="76200"/>
            <a:ext cx="7772400" cy="1143000"/>
          </a:xfrm>
          <a:ln w="38100">
            <a:solidFill>
              <a:srgbClr val="FFFF00"/>
            </a:solidFill>
            <a:miter lim="800000"/>
            <a:headEnd/>
            <a:tailEnd/>
          </a:ln>
        </p:spPr>
        <p:txBody>
          <a:bodyPr/>
          <a:lstStyle/>
          <a:p>
            <a:r>
              <a:rPr lang="en-US" sz="4800">
                <a:solidFill>
                  <a:srgbClr val="FFFF00"/>
                </a:solidFill>
                <a:latin typeface="Gyparody" charset="0"/>
              </a:rPr>
              <a:t>Final Jeopardy - Answer</a:t>
            </a:r>
          </a:p>
        </p:txBody>
      </p:sp>
      <p:sp>
        <p:nvSpPr>
          <p:cNvPr id="5" name="TextBox 4"/>
          <p:cNvSpPr txBox="1"/>
          <p:nvPr/>
        </p:nvSpPr>
        <p:spPr>
          <a:xfrm>
            <a:off x="228600" y="1676400"/>
            <a:ext cx="8686800" cy="4524315"/>
          </a:xfrm>
          <a:prstGeom prst="rect">
            <a:avLst/>
          </a:prstGeom>
          <a:noFill/>
          <a:ln w="38100">
            <a:solidFill>
              <a:schemeClr val="bg1"/>
            </a:solidFill>
          </a:ln>
        </p:spPr>
        <p:txBody>
          <a:bodyPr wrap="square" rtlCol="0">
            <a:spAutoFit/>
          </a:bodyPr>
          <a:lstStyle/>
          <a:p>
            <a:pPr algn="l"/>
            <a:r>
              <a:rPr lang="en-US" sz="2400" dirty="0" smtClean="0">
                <a:solidFill>
                  <a:schemeClr val="bg1"/>
                </a:solidFill>
                <a:latin typeface="Enchanted" charset="0"/>
              </a:rPr>
              <a:t>You are a student studying forensic science.  You are given the following assignment: extract DNA from a hair sample found at a crime scene.  Before extracting DNA from the crime scene hair, you decide to experiment with your own hair to make sure your procedure is correct.  You know how much extraction solution to use, but need to find out how much isopropyl alcohol to use to extract as much DNA as possible.  	</a:t>
            </a:r>
          </a:p>
          <a:p>
            <a:pPr algn="l"/>
            <a:endParaRPr lang="en-US" sz="2400" dirty="0">
              <a:solidFill>
                <a:schemeClr val="bg1"/>
              </a:solidFill>
              <a:latin typeface="Enchanted" charset="0"/>
            </a:endParaRPr>
          </a:p>
          <a:p>
            <a:pPr algn="l"/>
            <a:r>
              <a:rPr lang="en-US" sz="2400" u="sng" dirty="0" smtClean="0">
                <a:solidFill>
                  <a:schemeClr val="bg1"/>
                </a:solidFill>
                <a:latin typeface="Enchanted" charset="0"/>
              </a:rPr>
              <a:t>Define the following:</a:t>
            </a:r>
          </a:p>
          <a:p>
            <a:pPr algn="l"/>
            <a:r>
              <a:rPr lang="en-US" sz="2400" dirty="0" smtClean="0">
                <a:solidFill>
                  <a:schemeClr val="bg1"/>
                </a:solidFill>
                <a:latin typeface="Enchanted" charset="0"/>
              </a:rPr>
              <a:t>Manipulated variable: Volume of isopropyl alcohol</a:t>
            </a:r>
          </a:p>
          <a:p>
            <a:pPr algn="l"/>
            <a:r>
              <a:rPr lang="en-US" sz="2400" dirty="0" smtClean="0">
                <a:solidFill>
                  <a:schemeClr val="bg1"/>
                </a:solidFill>
                <a:latin typeface="Enchanted" charset="0"/>
              </a:rPr>
              <a:t>Responding variable: Amount of DNA</a:t>
            </a:r>
          </a:p>
          <a:p>
            <a:pPr algn="l"/>
            <a:r>
              <a:rPr lang="en-US" sz="2400" dirty="0" smtClean="0">
                <a:solidFill>
                  <a:schemeClr val="bg1"/>
                </a:solidFill>
                <a:latin typeface="Enchanted" charset="0"/>
              </a:rPr>
              <a:t>2 Controlled variables: Volume of extraction fluid, hair source</a:t>
            </a:r>
          </a:p>
        </p:txBody>
      </p:sp>
    </p:spTree>
  </p:cSld>
  <p:clrMapOvr>
    <a:masterClrMapping/>
  </p:clrMapOvr>
  <p:transition>
    <p:checke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ln w="38100">
            <a:solidFill>
              <a:srgbClr val="FFFF00"/>
            </a:solidFill>
            <a:miter lim="800000"/>
            <a:headEnd/>
            <a:tailEnd/>
          </a:ln>
        </p:spPr>
        <p:txBody>
          <a:bodyPr/>
          <a:lstStyle/>
          <a:p>
            <a:r>
              <a:rPr lang="en-US" sz="5400">
                <a:solidFill>
                  <a:srgbClr val="FFFF00"/>
                </a:solidFill>
                <a:latin typeface="Gyparody" charset="0"/>
              </a:rPr>
              <a:t>Jeopardy</a:t>
            </a:r>
            <a:endParaRPr lang="en-US">
              <a:latin typeface="Gyparody" charset="0"/>
            </a:endParaRPr>
          </a:p>
        </p:txBody>
      </p:sp>
      <p:sp>
        <p:nvSpPr>
          <p:cNvPr id="66563" name="Rectangle 3"/>
          <p:cNvSpPr>
            <a:spLocks noGrp="1" noChangeArrowheads="1"/>
          </p:cNvSpPr>
          <p:nvPr>
            <p:ph type="body" idx="1"/>
          </p:nvPr>
        </p:nvSpPr>
        <p:spPr>
          <a:ln w="38100"/>
        </p:spPr>
        <p:txBody>
          <a:bodyPr/>
          <a:lstStyle/>
          <a:p>
            <a:pPr>
              <a:lnSpc>
                <a:spcPct val="90000"/>
              </a:lnSpc>
              <a:defRPr/>
            </a:pPr>
            <a:endParaRPr lang="en-US" sz="4400">
              <a:effectLst>
                <a:outerShdw blurRad="38100" dist="38100" dir="2700000" algn="tl">
                  <a:srgbClr val="808080"/>
                </a:outerShdw>
              </a:effectLst>
              <a:latin typeface="Enchanted" charset="0"/>
              <a:cs typeface="+mn-cs"/>
            </a:endParaRPr>
          </a:p>
          <a:p>
            <a:pPr>
              <a:lnSpc>
                <a:spcPct val="90000"/>
              </a:lnSpc>
              <a:defRPr/>
            </a:pPr>
            <a:r>
              <a:rPr lang="en-US" sz="4400">
                <a:effectLst>
                  <a:outerShdw blurRad="38100" dist="38100" dir="2700000" algn="tl">
                    <a:srgbClr val="808080"/>
                  </a:outerShdw>
                </a:effectLst>
                <a:latin typeface="Enchanted" charset="0"/>
                <a:cs typeface="+mn-cs"/>
              </a:rPr>
              <a:t>Thank you for playing another fine round of America</a:t>
            </a:r>
            <a:r>
              <a:rPr lang="ja-JP" altLang="en-US" sz="4400">
                <a:effectLst>
                  <a:outerShdw blurRad="38100" dist="38100" dir="2700000" algn="tl">
                    <a:srgbClr val="808080"/>
                  </a:outerShdw>
                </a:effectLst>
                <a:latin typeface="Enchanted" charset="0"/>
                <a:cs typeface="+mn-cs"/>
              </a:rPr>
              <a:t>’</a:t>
            </a:r>
            <a:r>
              <a:rPr lang="en-US" sz="4400">
                <a:effectLst>
                  <a:outerShdw blurRad="38100" dist="38100" dir="2700000" algn="tl">
                    <a:srgbClr val="808080"/>
                  </a:outerShdw>
                </a:effectLst>
                <a:latin typeface="Enchanted" charset="0"/>
                <a:cs typeface="+mn-cs"/>
              </a:rPr>
              <a:t>s favorite question and answer game.</a:t>
            </a:r>
          </a:p>
        </p:txBody>
      </p:sp>
    </p:spTree>
  </p:cSld>
  <p:clrMapOvr>
    <a:masterClrMapping/>
  </p:clrMapOvr>
  <p:transition>
    <p:checker/>
  </p:transition>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FF00"/>
      </a:hlink>
      <a:folHlink>
        <a:srgbClr val="9966FF"/>
      </a:folHlink>
    </a:clrScheme>
    <a:fontScheme name="Default Design">
      <a:majorFont>
        <a:latin typeface="Enchanted"/>
        <a:ea typeface=""/>
        <a:cs typeface=""/>
      </a:majorFont>
      <a:minorFont>
        <a:latin typeface="Enchante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38100" cap="flat" cmpd="sng" algn="ctr">
          <a:solidFill>
            <a:srgbClr val="FFFF00"/>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smtClean="0">
            <a:ln>
              <a:noFill/>
            </a:ln>
            <a:solidFill>
              <a:srgbClr val="FFFF00"/>
            </a:solidFill>
            <a:effectLst/>
            <a:latin typeface="Flareserif821 BT" pitchFamily="34" charset="0"/>
          </a:defRPr>
        </a:defPPr>
      </a:lstStyle>
    </a:spDef>
    <a:lnDef>
      <a:spPr bwMode="auto">
        <a:xfrm>
          <a:off x="0" y="0"/>
          <a:ext cx="1" cy="1"/>
        </a:xfrm>
        <a:custGeom>
          <a:avLst/>
          <a:gdLst/>
          <a:ahLst/>
          <a:cxnLst/>
          <a:rect l="0" t="0" r="0" b="0"/>
          <a:pathLst/>
        </a:custGeom>
        <a:noFill/>
        <a:ln w="38100" cap="flat" cmpd="sng" algn="ctr">
          <a:solidFill>
            <a:srgbClr val="FFFF00"/>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smtClean="0">
            <a:ln>
              <a:noFill/>
            </a:ln>
            <a:solidFill>
              <a:srgbClr val="FFFF00"/>
            </a:solidFill>
            <a:effectLst/>
            <a:latin typeface="Flareserif821 BT"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4203</TotalTime>
  <Words>1669</Words>
  <Application>Microsoft Office PowerPoint</Application>
  <PresentationFormat>On-screen Show (4:3)</PresentationFormat>
  <Paragraphs>294</Paragraphs>
  <Slides>50</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Slide Titles</vt:lpstr>
      </vt:variant>
      <vt:variant>
        <vt:i4>50</vt:i4>
      </vt:variant>
      <vt:variant>
        <vt:lpstr>Custom Shows</vt:lpstr>
      </vt:variant>
      <vt:variant>
        <vt:i4>20</vt:i4>
      </vt:variant>
    </vt:vector>
  </HeadingPairs>
  <TitlesOfParts>
    <vt:vector size="77" baseType="lpstr">
      <vt:lpstr>ＭＳ Ｐゴシック</vt:lpstr>
      <vt:lpstr>Courier New</vt:lpstr>
      <vt:lpstr>Enchanted</vt:lpstr>
      <vt:lpstr>Flareserif821 BT</vt:lpstr>
      <vt:lpstr>Gyparody</vt:lpstr>
      <vt:lpstr>Times New Roman</vt:lpstr>
      <vt:lpstr>Default Design</vt:lpstr>
      <vt:lpstr>PowerPoint Presentation</vt:lpstr>
      <vt:lpstr>PowerPoint Presentation</vt:lpstr>
      <vt:lpstr>PowerPoint Presentation</vt:lpstr>
      <vt:lpstr>Cellular Organization $200</vt:lpstr>
      <vt:lpstr>Cellular Organization $400</vt:lpstr>
      <vt:lpstr>Cellular Organization $600</vt:lpstr>
      <vt:lpstr>Cellular Organization $800</vt:lpstr>
      <vt:lpstr>Cellular Organization $1000</vt:lpstr>
      <vt:lpstr>Cellular Organization $200 - Answer</vt:lpstr>
      <vt:lpstr>Cellular Organization $400 - Answer</vt:lpstr>
      <vt:lpstr>Cellular Organization $600 - Answer</vt:lpstr>
      <vt:lpstr>Cellular Organization $800 - Answer</vt:lpstr>
      <vt:lpstr>Cellular Organization $1000 - Answer</vt:lpstr>
      <vt:lpstr>Genetics $200</vt:lpstr>
      <vt:lpstr>Genetics $400</vt:lpstr>
      <vt:lpstr>Genetics $600</vt:lpstr>
      <vt:lpstr>Genetics $800</vt:lpstr>
      <vt:lpstr>Genetics $1000</vt:lpstr>
      <vt:lpstr>Genetics $200 - Answer</vt:lpstr>
      <vt:lpstr>Genetics $400 - Answer</vt:lpstr>
      <vt:lpstr> Genetics $600 - Answer</vt:lpstr>
      <vt:lpstr>Genetics $800 - Answer</vt:lpstr>
      <vt:lpstr>Genetics $1000 - Answer</vt:lpstr>
      <vt:lpstr>Energy &amp; Matter $200</vt:lpstr>
      <vt:lpstr>Energy &amp; Matter $400</vt:lpstr>
      <vt:lpstr>Energy &amp; Matter $600</vt:lpstr>
      <vt:lpstr>Energy &amp; Matter $800</vt:lpstr>
      <vt:lpstr>Energy &amp; Matter $1000</vt:lpstr>
      <vt:lpstr>Energy &amp; Matter $200 - Answer</vt:lpstr>
      <vt:lpstr>Energy &amp; Matter $400 - Answer</vt:lpstr>
      <vt:lpstr>Energy &amp; Matter $600 - Answer</vt:lpstr>
      <vt:lpstr>Energy &amp; Matter $800 - Answer</vt:lpstr>
      <vt:lpstr>Energy &amp; Matter $1000 - Answer</vt:lpstr>
      <vt:lpstr>Systems Biology $200</vt:lpstr>
      <vt:lpstr>Systems Biology $400</vt:lpstr>
      <vt:lpstr>Systems Biology $600</vt:lpstr>
      <vt:lpstr>Systems Biology $800</vt:lpstr>
      <vt:lpstr>Systems Biology $1000</vt:lpstr>
      <vt:lpstr>Systems Biology $200 - Answer</vt:lpstr>
      <vt:lpstr>Systems Biology $400 - Answer</vt:lpstr>
      <vt:lpstr>Systems Biology $600 - Answer</vt:lpstr>
      <vt:lpstr>Systems Biology $800 - Answer</vt:lpstr>
      <vt:lpstr>Systems Biology $1000 - Answer</vt:lpstr>
      <vt:lpstr>Final Jeopardy</vt:lpstr>
      <vt:lpstr>Final Jeopardy</vt:lpstr>
      <vt:lpstr>Final Jeopardy</vt:lpstr>
      <vt:lpstr>Final Jeopardy</vt:lpstr>
      <vt:lpstr>Final Jeopardy</vt:lpstr>
      <vt:lpstr>Final Jeopardy - Answer</vt:lpstr>
      <vt:lpstr>Jeopardy</vt:lpstr>
      <vt:lpstr>c1r1</vt:lpstr>
      <vt:lpstr>c1r2</vt:lpstr>
      <vt:lpstr>c1r3</vt:lpstr>
      <vt:lpstr>c1r4</vt:lpstr>
      <vt:lpstr>c1r5</vt:lpstr>
      <vt:lpstr>c2r1</vt:lpstr>
      <vt:lpstr>c2r2</vt:lpstr>
      <vt:lpstr>c2r3</vt:lpstr>
      <vt:lpstr>c2r4</vt:lpstr>
      <vt:lpstr>c2r5</vt:lpstr>
      <vt:lpstr>c3r1</vt:lpstr>
      <vt:lpstr>c3r2</vt:lpstr>
      <vt:lpstr>c3r3</vt:lpstr>
      <vt:lpstr>c3r4</vt:lpstr>
      <vt:lpstr>c3r5</vt:lpstr>
      <vt:lpstr>c4r1</vt:lpstr>
      <vt:lpstr>c4r2</vt:lpstr>
      <vt:lpstr>c4r3</vt:lpstr>
      <vt:lpstr>c4r4</vt:lpstr>
      <vt:lpstr>c4r5</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Greek Jeopardy</dc:title>
  <dc:creator>David and Ady Brower</dc:creator>
  <cp:lastModifiedBy>David Swart</cp:lastModifiedBy>
  <cp:revision>253</cp:revision>
  <dcterms:created xsi:type="dcterms:W3CDTF">2000-09-15T00:03:29Z</dcterms:created>
  <dcterms:modified xsi:type="dcterms:W3CDTF">2015-03-09T20:36:40Z</dcterms:modified>
</cp:coreProperties>
</file>