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5"/>
  </p:notesMasterIdLst>
  <p:sldIdLst>
    <p:sldId id="259" r:id="rId2"/>
    <p:sldId id="260" r:id="rId3"/>
    <p:sldId id="261" r:id="rId4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633608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9967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7411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5650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avid.swart@highlineschools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Reminder!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3rd quarter ends next Friday (April 3)!  Check grades in Illuminate!</a:t>
            </a:r>
          </a:p>
          <a:p>
            <a:pPr rtl="0">
              <a:spcBef>
                <a:spcPts val="0"/>
              </a:spcBef>
              <a:buNone/>
            </a:pPr>
            <a:endParaRPr sz="1400"/>
          </a:p>
          <a:p>
            <a:pPr rtl="0">
              <a:spcBef>
                <a:spcPts val="0"/>
              </a:spcBef>
              <a:buNone/>
            </a:pPr>
            <a:r>
              <a:rPr lang="en"/>
              <a:t>Help available after school on Mondays, Tuesdays, and Thursdays!</a:t>
            </a:r>
          </a:p>
          <a:p>
            <a:pPr rtl="0">
              <a:spcBef>
                <a:spcPts val="0"/>
              </a:spcBef>
              <a:buNone/>
            </a:pPr>
            <a:endParaRPr sz="1400"/>
          </a:p>
          <a:p>
            <a:pPr rtl="0">
              <a:spcBef>
                <a:spcPts val="0"/>
              </a:spcBef>
              <a:buNone/>
            </a:pPr>
            <a:r>
              <a:rPr lang="en"/>
              <a:t>Email Chromosome Projects to </a:t>
            </a:r>
            <a:r>
              <a:rPr lang="en" u="sng">
                <a:solidFill>
                  <a:schemeClr val="hlink"/>
                </a:solidFill>
                <a:hlinkClick r:id="rId3"/>
              </a:rPr>
              <a:t>david.swart@highlineschools.org</a:t>
            </a:r>
          </a:p>
          <a:p>
            <a:pPr rtl="0">
              <a:spcBef>
                <a:spcPts val="0"/>
              </a:spcBef>
              <a:buNone/>
            </a:pPr>
            <a:endParaRPr sz="1400"/>
          </a:p>
          <a:p>
            <a:pPr>
              <a:spcBef>
                <a:spcPts val="0"/>
              </a:spcBef>
              <a:buNone/>
            </a:pPr>
            <a:r>
              <a:rPr lang="en"/>
              <a:t>Extra credit always available!</a:t>
            </a:r>
          </a:p>
        </p:txBody>
      </p:sp>
    </p:spTree>
    <p:extLst>
      <p:ext uri="{BB962C8B-B14F-4D97-AF65-F5344CB8AC3E}">
        <p14:creationId xmlns:p14="http://schemas.microsoft.com/office/powerpoint/2010/main" val="1478540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Mitosis Project Review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232950" y="1567700"/>
            <a:ext cx="8678099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dirty="0"/>
              <a:t>Deliverables: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>
                <a:solidFill>
                  <a:schemeClr val="tx1"/>
                </a:solidFill>
              </a:rPr>
              <a:t>7-10 minute group presentation (rehearsed!)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>
                <a:solidFill>
                  <a:srgbClr val="FF0000"/>
                </a:solidFill>
              </a:rPr>
              <a:t>Poster (large, bright, readable from distance)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>
                <a:solidFill>
                  <a:srgbClr val="FF0000"/>
                </a:solidFill>
              </a:rPr>
              <a:t>Additional presentation item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>
                <a:solidFill>
                  <a:schemeClr val="tx1"/>
                </a:solidFill>
              </a:rPr>
              <a:t>Minimum of 5 credible properly cited </a:t>
            </a:r>
            <a:r>
              <a:rPr lang="en" dirty="0" smtClean="0">
                <a:solidFill>
                  <a:schemeClr val="tx1"/>
                </a:solidFill>
              </a:rPr>
              <a:t>sources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 smtClean="0">
                <a:solidFill>
                  <a:schemeClr val="tx1"/>
                </a:solidFill>
              </a:rPr>
              <a:t>Documentation </a:t>
            </a:r>
            <a:r>
              <a:rPr lang="en" dirty="0">
                <a:solidFill>
                  <a:schemeClr val="tx1"/>
                </a:solidFill>
              </a:rPr>
              <a:t>of group member participation / contributions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>
                <a:solidFill>
                  <a:schemeClr val="tx1"/>
                </a:solidFill>
              </a:rPr>
              <a:t>Daily check-in forms completed and turned in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>
                <a:solidFill>
                  <a:schemeClr val="tx1"/>
                </a:solidFill>
              </a:rPr>
              <a:t>3 multiple choice questions (due Wednesday)</a:t>
            </a:r>
          </a:p>
          <a:p>
            <a:pPr rtl="0">
              <a:spcBef>
                <a:spcPts val="0"/>
              </a:spcBef>
              <a:buNone/>
            </a:pPr>
            <a:endParaRPr sz="1400" dirty="0">
              <a:solidFill>
                <a:schemeClr val="tx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Presentations on Thursday and Friday</a:t>
            </a:r>
          </a:p>
        </p:txBody>
      </p:sp>
    </p:spTree>
    <p:extLst>
      <p:ext uri="{BB962C8B-B14F-4D97-AF65-F5344CB8AC3E}">
        <p14:creationId xmlns:p14="http://schemas.microsoft.com/office/powerpoint/2010/main" val="130595190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798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Entry Task </a:t>
            </a:r>
            <a:r>
              <a:rPr lang="en" dirty="0" smtClean="0"/>
              <a:t>3/24/15</a:t>
            </a:r>
            <a:endParaRPr lang="en" dirty="0"/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195150" y="1235375"/>
            <a:ext cx="8743200" cy="5332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/>
              <a:t>Working with your group…</a:t>
            </a:r>
            <a:endParaRPr lang="en" sz="2400" dirty="0"/>
          </a:p>
          <a:p>
            <a:pPr rtl="0">
              <a:spcBef>
                <a:spcPts val="0"/>
              </a:spcBef>
              <a:buNone/>
            </a:pPr>
            <a:endParaRPr sz="2400" dirty="0"/>
          </a:p>
          <a:p>
            <a:pPr lvl="0" rtl="0">
              <a:spcBef>
                <a:spcPts val="0"/>
              </a:spcBef>
              <a:buNone/>
            </a:pPr>
            <a:r>
              <a:rPr lang="en" sz="2400" b="1" dirty="0"/>
              <a:t>On the Day </a:t>
            </a:r>
            <a:r>
              <a:rPr lang="en" sz="2400" b="1" dirty="0" smtClean="0"/>
              <a:t>4 </a:t>
            </a:r>
            <a:r>
              <a:rPr lang="en" sz="2400" b="1" dirty="0"/>
              <a:t>form: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 dirty="0" smtClean="0"/>
              <a:t>Write down your goals for class today.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 dirty="0" smtClean="0"/>
              <a:t>Assign homework for this evening:</a:t>
            </a:r>
            <a:endParaRPr lang="en" sz="1200" dirty="0"/>
          </a:p>
          <a:p>
            <a:pPr marL="76200" lvl="2"/>
            <a:r>
              <a:rPr lang="en" sz="1800" dirty="0"/>
              <a:t>	</a:t>
            </a:r>
            <a:r>
              <a:rPr lang="en" sz="1800" dirty="0" smtClean="0"/>
              <a:t>a. Poster</a:t>
            </a:r>
          </a:p>
          <a:p>
            <a:pPr marL="76200" lvl="2"/>
            <a:r>
              <a:rPr lang="en" sz="1800" dirty="0"/>
              <a:t>	</a:t>
            </a:r>
            <a:r>
              <a:rPr lang="en" sz="1800" dirty="0" smtClean="0"/>
              <a:t>b. Additional presentation item</a:t>
            </a:r>
          </a:p>
          <a:p>
            <a:pPr marL="76200" lvl="2"/>
            <a:r>
              <a:rPr lang="en" sz="1800" dirty="0"/>
              <a:t>	</a:t>
            </a:r>
            <a:r>
              <a:rPr lang="en" sz="1800" dirty="0" smtClean="0"/>
              <a:t>c. Multiple choice questions (3)</a:t>
            </a:r>
          </a:p>
          <a:p>
            <a:pPr marL="76200" lvl="2"/>
            <a:r>
              <a:rPr lang="en" sz="1800" dirty="0"/>
              <a:t>	</a:t>
            </a:r>
            <a:r>
              <a:rPr lang="en" sz="1800" dirty="0" smtClean="0"/>
              <a:t>d. Source citations (at least 5)</a:t>
            </a:r>
          </a:p>
          <a:p>
            <a:pPr marL="76200" lvl="2"/>
            <a:r>
              <a:rPr lang="en" dirty="0"/>
              <a:t>3. Goal for Wednesday:</a:t>
            </a:r>
          </a:p>
          <a:p>
            <a:pPr marL="76200" lvl="2"/>
            <a:r>
              <a:rPr lang="en" sz="1800" dirty="0"/>
              <a:t>	</a:t>
            </a:r>
            <a:r>
              <a:rPr lang="en" sz="1800" dirty="0" smtClean="0"/>
              <a:t>a. Review all completed materials</a:t>
            </a:r>
          </a:p>
          <a:p>
            <a:pPr marL="76200" lvl="2"/>
            <a:r>
              <a:rPr lang="en" sz="1800" dirty="0"/>
              <a:t>	</a:t>
            </a:r>
            <a:r>
              <a:rPr lang="en" sz="1800" dirty="0" smtClean="0"/>
              <a:t>b. Complete any necessary revisions</a:t>
            </a:r>
          </a:p>
          <a:p>
            <a:pPr marL="76200" lvl="2"/>
            <a:r>
              <a:rPr lang="en" sz="1800" dirty="0"/>
              <a:t>	</a:t>
            </a:r>
            <a:r>
              <a:rPr lang="en" sz="1800" dirty="0" smtClean="0"/>
              <a:t>c. Rehearse presentation at least twice</a:t>
            </a:r>
          </a:p>
          <a:p>
            <a:pPr marL="76200" lvl="2"/>
            <a:r>
              <a:rPr lang="en" sz="1800" dirty="0"/>
              <a:t>	</a:t>
            </a:r>
            <a:r>
              <a:rPr lang="en" sz="1800" dirty="0" smtClean="0"/>
              <a:t>d. Submit multiple choice questions to Mr. Swart by end of class</a:t>
            </a:r>
          </a:p>
          <a:p>
            <a:pPr marL="76200" lvl="2"/>
            <a:r>
              <a:rPr lang="en" sz="1800" dirty="0"/>
              <a:t>	</a:t>
            </a:r>
            <a:endParaRPr lang="en" sz="1800" dirty="0" smtClean="0"/>
          </a:p>
        </p:txBody>
      </p:sp>
    </p:spTree>
    <p:extLst>
      <p:ext uri="{BB962C8B-B14F-4D97-AF65-F5344CB8AC3E}">
        <p14:creationId xmlns:p14="http://schemas.microsoft.com/office/powerpoint/2010/main" val="62720916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125</Words>
  <Application>Microsoft Office PowerPoint</Application>
  <PresentationFormat>On-screen Show (4:3)</PresentationFormat>
  <Paragraphs>35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simple-light</vt:lpstr>
      <vt:lpstr>Reminder!</vt:lpstr>
      <vt:lpstr>Mitosis Project Review</vt:lpstr>
      <vt:lpstr>Entry Task 3/24/15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Reminder!</dc:title>
  <dc:creator>David Swart</dc:creator>
  <cp:lastModifiedBy>Swart, David A</cp:lastModifiedBy>
  <cp:revision>7</cp:revision>
  <dcterms:modified xsi:type="dcterms:W3CDTF">2015-03-24T14:36:17Z</dcterms:modified>
</cp:coreProperties>
</file>