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63360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27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984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462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.swart@highlineschools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Reminder!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3rd quarter ends next Friday (April 3)!  Check grades in Illuminate!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/>
              <a:t>Help available after school on Mondays, Tuesdays, and Thursdays!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/>
              <a:t>Email Chromosome Projects to </a:t>
            </a:r>
            <a:r>
              <a:rPr lang="en" u="sng">
                <a:solidFill>
                  <a:schemeClr val="hlink"/>
                </a:solidFill>
                <a:hlinkClick r:id="rId3"/>
              </a:rPr>
              <a:t>david.swart@highlineschools.org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>
              <a:spcBef>
                <a:spcPts val="0"/>
              </a:spcBef>
              <a:buNone/>
            </a:pPr>
            <a:r>
              <a:rPr lang="en"/>
              <a:t>Extra credit always available!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Mitosis Project Review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232950" y="1567700"/>
            <a:ext cx="8678099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Deliverables: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7-10 minute group presentation (rehearsed!)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Poster (large, bright, readable from distance)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Additional presentation item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Minimum of 5 credible properly cited sources</a:t>
            </a:r>
          </a:p>
          <a:p>
            <a:pPr marL="457200" lvl="0" indent="-419100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FF0000"/>
                </a:solidFill>
              </a:rPr>
              <a:t>Documentation of group member participation / contributions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Daily check-in forms completed and turned in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3 multiple choice questions (due Wednesday)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lvl="0" rtl="0">
              <a:spcBef>
                <a:spcPts val="0"/>
              </a:spcBef>
              <a:buNone/>
            </a:pPr>
            <a:r>
              <a:rPr lang="en"/>
              <a:t>Presentations on Thursday and Friday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98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 3/23/15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195150" y="1235375"/>
            <a:ext cx="8743200" cy="533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Discuss with your project team </a:t>
            </a:r>
            <a:r>
              <a:rPr lang="en" sz="2400" u="sng"/>
              <a:t>exactly</a:t>
            </a:r>
            <a:r>
              <a:rPr lang="en" sz="2400"/>
              <a:t> what you have accomplished and what still needs to be accomplished.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r>
              <a:rPr lang="en" sz="2400" b="1"/>
              <a:t>On the Day 3 form: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Describe </a:t>
            </a:r>
            <a:r>
              <a:rPr lang="en" sz="2400" u="sng"/>
              <a:t>exactly</a:t>
            </a:r>
            <a:r>
              <a:rPr lang="en" sz="2400"/>
              <a:t> what each member has contributed so far.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Describe </a:t>
            </a:r>
            <a:r>
              <a:rPr lang="en" sz="2400" u="sng"/>
              <a:t>exactly</a:t>
            </a:r>
            <a:r>
              <a:rPr lang="en" sz="2400"/>
              <a:t> what each member is responsible for contributing to complete the project on time and to group specifications.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Each group member must </a:t>
            </a:r>
            <a:r>
              <a:rPr lang="en" sz="2400" u="sng"/>
              <a:t>initial</a:t>
            </a:r>
            <a:r>
              <a:rPr lang="en" sz="2400"/>
              <a:t> the form agreeing to complete the deliverables by the end of class on Wednesday.</a:t>
            </a:r>
          </a:p>
          <a:p>
            <a:pPr marL="457200" lvl="0" indent="-3810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Documented participation is required for individual project credit.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simple-light</vt:lpstr>
      <vt:lpstr>Reminder!</vt:lpstr>
      <vt:lpstr>Mitosis Project Review</vt:lpstr>
      <vt:lpstr>Entry Task 3/23/15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Reminder!</dc:title>
  <dc:creator>David Swart</dc:creator>
  <cp:lastModifiedBy>Swart, David A</cp:lastModifiedBy>
  <cp:revision>1</cp:revision>
  <dcterms:modified xsi:type="dcterms:W3CDTF">2015-03-23T16:13:12Z</dcterms:modified>
</cp:coreProperties>
</file>