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4"/>
  </p:notesMasterIdLst>
  <p:sldIdLst>
    <p:sldId id="278" r:id="rId2"/>
    <p:sldId id="279" r:id="rId3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7CF6AB-7E74-4CEA-99DC-1528D7DF5C3E}">
  <a:tblStyle styleId="{727CF6AB-7E74-4CEA-99DC-1528D7DF5C3E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D8594825-5CC2-4491-A145-B287E8594126}" styleName="Table_1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047167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6683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7205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vPGKv53zSR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2/12/15</a:t>
            </a:r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A procedure is a numbered list of steps someone can follow to repeat a process.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Watch the DNA extraction video.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Watch the video again, this time write down the key steps in extracting DNA from strawberries.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Compare your steps with your lab partner.</a:t>
            </a:r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Practice agree/disagree and come up with a final procedure.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DNA Extraction Video</a:t>
            </a:r>
          </a:p>
        </p:txBody>
      </p:sp>
      <p:pic>
        <p:nvPicPr>
          <p:cNvPr id="183" name="Shape 183"/>
          <p:cNvPicPr preferRelativeResize="0"/>
          <p:nvPr/>
        </p:nvPicPr>
        <p:blipFill rotWithShape="1">
          <a:blip r:embed="rId3">
            <a:alphaModFix/>
          </a:blip>
          <a:srcRect t="16392" r="37911" b="38928"/>
          <a:stretch/>
        </p:blipFill>
        <p:spPr>
          <a:xfrm>
            <a:off x="457200" y="1612000"/>
            <a:ext cx="7993574" cy="4314449"/>
          </a:xfrm>
          <a:prstGeom prst="rect">
            <a:avLst/>
          </a:prstGeom>
          <a:noFill/>
          <a:ln w="38100" cap="flat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84" name="Shape 184"/>
          <p:cNvSpPr txBox="1"/>
          <p:nvPr/>
        </p:nvSpPr>
        <p:spPr>
          <a:xfrm>
            <a:off x="457200" y="6074900"/>
            <a:ext cx="5606699" cy="65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https://www.youtube.com/watch?v=vPGKv53zSRQ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On-screen Show (4:3)</PresentationFormat>
  <Paragraphs>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simple-light</vt:lpstr>
      <vt:lpstr>Entry Task: Lab Notebook 2/12/15</vt:lpstr>
      <vt:lpstr>DNA Extraction Video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Seating Chart</dc:title>
  <dc:creator>David Swart</dc:creator>
  <cp:lastModifiedBy>David Swart</cp:lastModifiedBy>
  <cp:revision>2</cp:revision>
  <dcterms:modified xsi:type="dcterms:W3CDTF">2015-02-12T19:59:57Z</dcterms:modified>
</cp:coreProperties>
</file>