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9"/>
  </p:notes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84398C7-084E-4862-B9A4-7DEFAEC7131A}">
  <a:tblStyle styleId="{E84398C7-084E-4862-B9A4-7DEFAEC7131A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A620B33A-1793-40B2-BD9D-AE8961D903E2}" styleName="Table_1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5AA99BD4-D483-41DB-90D0-A4140B0A8880}" styleName="Table_2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9BEB8567-E6C4-4098-8EF1-18251F16FCC1}" styleName="Table_3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282015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581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236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3641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9468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7807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1966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3580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rdc.org/oceans/acidification/science.asp" TargetMode="External"/><Relationship Id="rId4" Type="http://schemas.openxmlformats.org/officeDocument/2006/relationships/hyperlink" Target="https://www.youtube.com/watch?v=5cqCvcX7buo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2/4/15</a:t>
            </a:r>
          </a:p>
        </p:txBody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Combustion is the process of burning organic molecules in the presence of oxygen to produce energy.  Carbon dioxide and water are by-products of combustion.  Fossil fuels are made of organic molecules (primarily hydrocarbons). 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Write at least 4 sentences explaining your understanding of the unintended consequences of fossil fuel combustion.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Acid Test: The Movie</a:t>
            </a:r>
          </a:p>
        </p:txBody>
      </p:sp>
      <p:pic>
        <p:nvPicPr>
          <p:cNvPr id="152" name="Shape 152"/>
          <p:cNvPicPr preferRelativeResize="0"/>
          <p:nvPr/>
        </p:nvPicPr>
        <p:blipFill rotWithShape="1">
          <a:blip r:embed="rId3">
            <a:alphaModFix/>
          </a:blip>
          <a:srcRect l="3206" t="17294" r="35717" b="23435"/>
          <a:stretch/>
        </p:blipFill>
        <p:spPr>
          <a:xfrm>
            <a:off x="598587" y="1602500"/>
            <a:ext cx="7946824" cy="4335550"/>
          </a:xfrm>
          <a:prstGeom prst="rect">
            <a:avLst/>
          </a:prstGeom>
          <a:noFill/>
          <a:ln w="38100" cap="flat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3" name="Shape 153"/>
          <p:cNvSpPr txBox="1"/>
          <p:nvPr/>
        </p:nvSpPr>
        <p:spPr>
          <a:xfrm>
            <a:off x="598600" y="6090450"/>
            <a:ext cx="5525399" cy="529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https://www.youtube.com/watch?v=5cqCvcX7buo</a:t>
            </a:r>
          </a:p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http://www.nrdc.org/oceans/acidification/science.asp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Note Card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3600"/>
              <a:t>Name</a:t>
            </a:r>
          </a:p>
          <a:p>
            <a:pPr marL="457200" lvl="0" indent="-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3600"/>
              <a:t>How might ocean acidification directly affect you?</a:t>
            </a:r>
          </a:p>
          <a:p>
            <a:pPr marL="457200" lvl="0" indent="-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3600"/>
              <a:t>What is one question you still have?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814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pH?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457200" y="1210175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pH is a measure of acidity.  Acidity refers to hydrogen ion (H</a:t>
            </a:r>
            <a:r>
              <a:rPr lang="en" baseline="30000"/>
              <a:t>+</a:t>
            </a:r>
            <a:r>
              <a:rPr lang="en"/>
              <a:t>) concentration.  The scale is logarithmic, meaning a pH of 6 is ten times more acidic than a pH of 7.</a:t>
            </a:r>
          </a:p>
        </p:txBody>
      </p:sp>
      <p:pic>
        <p:nvPicPr>
          <p:cNvPr id="166" name="Shape 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3345300"/>
            <a:ext cx="8229600" cy="3222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the Connection Between CO</a:t>
            </a:r>
            <a:r>
              <a:rPr lang="en" baseline="-25000"/>
              <a:t>2</a:t>
            </a:r>
            <a:r>
              <a:rPr lang="en"/>
              <a:t> and Acid?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Time for an experiment!  You need: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A group of 4-5 people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 Vernier computer and a pH probe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 beaker filled with 100 mL of tap water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One straw for each student in the group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765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Experimental Procedure</a:t>
            </a:r>
          </a:p>
        </p:txBody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457200" y="1219125"/>
            <a:ext cx="8229600" cy="5348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Fill the beaker with 100 mL tap water.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Attach the pH probe to the computer.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Place the probe in the beaker.  Measure and record the baseline pH of the tap water.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Take turns blowing into a straw for one minute.  Record the starting and ending pH for each student.</a:t>
            </a:r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pH/time: (starting pH (minus) ending pH) divided by # of seconds 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Data and Analysis</a:t>
            </a:r>
          </a:p>
        </p:txBody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Record the data on the worksheet.  Work as a team to complete the analysis questions. 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Turn in at the end of class.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Bonus: what is the effect of water temperature on this experiment?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Remember: computer lab tomorrow!!!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</Words>
  <Application>Microsoft Office PowerPoint</Application>
  <PresentationFormat>On-screen Show (4:3)</PresentationFormat>
  <Paragraphs>34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simple-light</vt:lpstr>
      <vt:lpstr>Entry Task: Lab Notebook 2/4/15</vt:lpstr>
      <vt:lpstr>Acid Test: The Movie</vt:lpstr>
      <vt:lpstr>Note Card</vt:lpstr>
      <vt:lpstr>What is pH?</vt:lpstr>
      <vt:lpstr>What is the Connection Between CO2 and Acid?</vt:lpstr>
      <vt:lpstr>Experimental Procedure</vt:lpstr>
      <vt:lpstr>Data and Analysis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Lab Notebook 2/4/15</dc:title>
  <dc:creator>David Swart</dc:creator>
  <cp:lastModifiedBy>David Swart</cp:lastModifiedBy>
  <cp:revision>1</cp:revision>
  <dcterms:modified xsi:type="dcterms:W3CDTF">2015-02-05T15:08:57Z</dcterms:modified>
</cp:coreProperties>
</file>