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6"/>
  </p:notesMasterIdLst>
  <p:sldIdLst>
    <p:sldId id="266" r:id="rId2"/>
    <p:sldId id="267" r:id="rId3"/>
    <p:sldId id="268" r:id="rId4"/>
    <p:sldId id="269" r:id="rId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713864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54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633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867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111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2KZb2_vcNT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1/29/15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your lab notebook, write and/or draw an answer to: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Where do trees get their mass from?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241050" y="374050"/>
            <a:ext cx="8661900" cy="832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Where Do Trees Get Their Mass From?</a:t>
            </a:r>
          </a:p>
        </p:txBody>
      </p:sp>
      <p:pic>
        <p:nvPicPr>
          <p:cNvPr id="97" name="Shape 97"/>
          <p:cNvPicPr preferRelativeResize="0"/>
          <p:nvPr/>
        </p:nvPicPr>
        <p:blipFill rotWithShape="1">
          <a:blip r:embed="rId3">
            <a:alphaModFix/>
          </a:blip>
          <a:srcRect l="2949" t="17294" r="35973" b="22695"/>
          <a:stretch/>
        </p:blipFill>
        <p:spPr>
          <a:xfrm>
            <a:off x="457200" y="1469050"/>
            <a:ext cx="8229600" cy="45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457200" y="6277775"/>
            <a:ext cx="7849499" cy="49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https://www.youtube.com/watch?v=2KZb2_vcNTg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14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Revise Conclusions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69025"/>
            <a:ext cx="8229599" cy="436525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269775" y="5444425"/>
            <a:ext cx="8603399" cy="1040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600">
                <a:solidFill>
                  <a:srgbClr val="274E13"/>
                </a:solidFill>
              </a:rPr>
              <a:t>In scientific writing, cut the fluff!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Conclusion = Explanation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b="1" u="sng"/>
              <a:t>Claim</a:t>
            </a:r>
            <a:r>
              <a:rPr lang="en"/>
              <a:t>: Answer the experimental question - commit to a conclusive statement! 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The MV affected the RV because...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rtl="0">
              <a:spcBef>
                <a:spcPts val="0"/>
              </a:spcBef>
              <a:buNone/>
            </a:pPr>
            <a:r>
              <a:rPr lang="en" b="1" u="sng"/>
              <a:t>Evidence</a:t>
            </a:r>
            <a:r>
              <a:rPr lang="en"/>
              <a:t>: Back your claim with data!  Explain the data extremes and include numbers.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 b="1" u="sng"/>
              <a:t>Reasoning</a:t>
            </a:r>
            <a:r>
              <a:rPr lang="en"/>
              <a:t>: Explain why the MV changed the RV using your understanding of the science.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On-screen Show (4:3)</PresentationFormat>
  <Paragraphs>15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simple-light</vt:lpstr>
      <vt:lpstr>Entry Task: Lab Notebook 1/29/15</vt:lpstr>
      <vt:lpstr>Where Do Trees Get Their Mass From?</vt:lpstr>
      <vt:lpstr>Revise Conclusions</vt:lpstr>
      <vt:lpstr>Conclusion = Explanation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1/29/15</dc:title>
  <dc:creator>David Swart</dc:creator>
  <cp:lastModifiedBy>David Swart</cp:lastModifiedBy>
  <cp:revision>1</cp:revision>
  <dcterms:modified xsi:type="dcterms:W3CDTF">2015-01-30T00:58:36Z</dcterms:modified>
</cp:coreProperties>
</file>