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205726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5197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7109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638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1/27/15 Objectives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Content Objective: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Identify the main components of an experimental case study.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Language Objective: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Read and analyze an experimental case study.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Nuts &amp; Bolts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Welcome to 2nd Semester!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Return Lab Reports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Grading Policy Update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Extra Credit Reminder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Next 2 weeks: Conclusions &amp; Carbon Cycling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Unit 5: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Central Dogma (DNA -&gt; RNA -&gt; Protein)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Inheritance/Reproduction/Meiosis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/>
              <a:t>Silently read the experiment scenario.  Page 1 provides background.  For Page 2, take notes in your lab notebook.  Identify the: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Research Question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Hypothesis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Variables (Manipulated, Responding, and at least 3 Controlled)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Trends in the graph (specifically data on the far ends of the graph)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 lvl="0">
              <a:spcBef>
                <a:spcPts val="0"/>
              </a:spcBef>
              <a:buNone/>
            </a:pPr>
            <a:r>
              <a:rPr lang="en" sz="2400"/>
              <a:t>Provide a </a:t>
            </a:r>
            <a:r>
              <a:rPr lang="en" sz="2400" u="sng"/>
              <a:t>scientific</a:t>
            </a:r>
            <a:r>
              <a:rPr lang="en" sz="2400"/>
              <a:t> explanation for the data in the graph.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Courier New</vt:lpstr>
      <vt:lpstr>simple-light</vt:lpstr>
      <vt:lpstr>1/27/15 Objectives</vt:lpstr>
      <vt:lpstr>Nuts &amp; Bolts</vt:lpstr>
      <vt:lpstr>Entry Task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1/27/15 Objectives</dc:title>
  <dc:creator>David Swart</dc:creator>
  <cp:lastModifiedBy>David Swart</cp:lastModifiedBy>
  <cp:revision>1</cp:revision>
  <dcterms:modified xsi:type="dcterms:W3CDTF">2015-01-28T01:48:14Z</dcterms:modified>
</cp:coreProperties>
</file>