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4"/>
  </p:notes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882482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0040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8707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5326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2848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5008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256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8208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5583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98897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0538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23500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3930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1/21/15 Objectives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Content Objective: Analyze a graph to identify trends or patterns in experimental data.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Language Objective: Write the Analysis and Discussion sections of your lab report.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309500" y="274650"/>
            <a:ext cx="85683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Entry Task: Lab Notebook 1/21/15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In your lab notebook, create and fill in the following T-chart: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89" name="Shape 89"/>
          <p:cNvCxnSpPr/>
          <p:nvPr/>
        </p:nvCxnSpPr>
        <p:spPr>
          <a:xfrm>
            <a:off x="568925" y="3543025"/>
            <a:ext cx="8044499" cy="162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0" name="Shape 90"/>
          <p:cNvCxnSpPr/>
          <p:nvPr/>
        </p:nvCxnSpPr>
        <p:spPr>
          <a:xfrm flipH="1">
            <a:off x="4046524" y="2990500"/>
            <a:ext cx="48900" cy="34290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1" name="Shape 91"/>
          <p:cNvSpPr txBox="1"/>
          <p:nvPr/>
        </p:nvSpPr>
        <p:spPr>
          <a:xfrm>
            <a:off x="1007700" y="2714225"/>
            <a:ext cx="2941499" cy="828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</a:rPr>
              <a:t>Possible source of experimental error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4192750" y="2714225"/>
            <a:ext cx="4420800" cy="828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chemeClr val="dk1"/>
                </a:solidFill>
              </a:rPr>
              <a:t>Possible effect of experimental error on results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731450" y="3705550"/>
            <a:ext cx="893699" cy="258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000"/>
              <a:t>1.</a:t>
            </a:r>
          </a:p>
          <a:p>
            <a:pPr rtl="0">
              <a:spcBef>
                <a:spcPts val="0"/>
              </a:spcBef>
              <a:buNone/>
            </a:pPr>
            <a:endParaRPr sz="3000"/>
          </a:p>
          <a:p>
            <a:pPr rtl="0">
              <a:spcBef>
                <a:spcPts val="0"/>
              </a:spcBef>
              <a:buNone/>
            </a:pPr>
            <a:r>
              <a:rPr lang="en" sz="3000"/>
              <a:t>2.</a:t>
            </a:r>
          </a:p>
          <a:p>
            <a:pPr rtl="0">
              <a:spcBef>
                <a:spcPts val="0"/>
              </a:spcBef>
              <a:buNone/>
            </a:pPr>
            <a:endParaRPr sz="3000"/>
          </a:p>
          <a:p>
            <a:pPr>
              <a:spcBef>
                <a:spcPts val="0"/>
              </a:spcBef>
              <a:buNone/>
            </a:pPr>
            <a:r>
              <a:rPr lang="en" sz="3000"/>
              <a:t>3.</a:t>
            </a:r>
          </a:p>
        </p:txBody>
      </p:sp>
      <p:sp>
        <p:nvSpPr>
          <p:cNvPr id="94" name="Shape 94"/>
          <p:cNvSpPr txBox="1"/>
          <p:nvPr/>
        </p:nvSpPr>
        <p:spPr>
          <a:xfrm>
            <a:off x="4146800" y="3705550"/>
            <a:ext cx="893699" cy="258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/>
              <a:t>1.</a:t>
            </a:r>
          </a:p>
          <a:p>
            <a:pPr lvl="0" rtl="0">
              <a:spcBef>
                <a:spcPts val="0"/>
              </a:spcBef>
              <a:buNone/>
            </a:pPr>
            <a:endParaRPr sz="3000"/>
          </a:p>
          <a:p>
            <a:pPr lvl="0" rtl="0">
              <a:spcBef>
                <a:spcPts val="0"/>
              </a:spcBef>
              <a:buNone/>
            </a:pPr>
            <a:r>
              <a:rPr lang="en" sz="3000"/>
              <a:t>2.</a:t>
            </a:r>
          </a:p>
          <a:p>
            <a:pPr lvl="0" rtl="0">
              <a:spcBef>
                <a:spcPts val="0"/>
              </a:spcBef>
              <a:buNone/>
            </a:pPr>
            <a:endParaRPr sz="3000"/>
          </a:p>
          <a:p>
            <a:pPr lvl="0" rtl="0">
              <a:spcBef>
                <a:spcPts val="0"/>
              </a:spcBef>
              <a:buNone/>
            </a:pPr>
            <a:r>
              <a:rPr lang="en" sz="3000"/>
              <a:t>3.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Experimental Error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Partner Share: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Partner A: Share one T-chart entry out loud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Partner B: Write down entry in lab notebook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Switch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Be prepared to share out with the class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Experimental Error - Period 1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Possible Source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Inaccurate water measurement</a:t>
            </a:r>
          </a:p>
          <a:p>
            <a:pPr lvl="0" rtl="0">
              <a:spcBef>
                <a:spcPts val="0"/>
              </a:spcBef>
              <a:buNone/>
            </a:pPr>
            <a:endParaRPr sz="2400"/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Relocating bag from window to wall</a:t>
            </a:r>
          </a:p>
          <a:p>
            <a:pPr lvl="0" rtl="0">
              <a:spcBef>
                <a:spcPts val="0"/>
              </a:spcBef>
              <a:buNone/>
            </a:pPr>
            <a:endParaRPr sz="2400"/>
          </a:p>
          <a:p>
            <a:pPr lvl="0" rtl="0">
              <a:spcBef>
                <a:spcPts val="0"/>
              </a:spcBef>
              <a:buNone/>
            </a:pPr>
            <a:endParaRPr sz="2400"/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3. Opening cabinet allowed seeds in “24hr darkeness” to receive light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Possible Effect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Uncontrolled experiment, some seeds received more water than others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Change in temperature during experiment could have affected seed germination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Enhanced germination or activated photosynthesis</a:t>
            </a:r>
          </a:p>
        </p:txBody>
      </p:sp>
      <p:cxnSp>
        <p:nvCxnSpPr>
          <p:cNvPr id="108" name="Shape 108"/>
          <p:cNvCxnSpPr/>
          <p:nvPr/>
        </p:nvCxnSpPr>
        <p:spPr>
          <a:xfrm>
            <a:off x="4501725" y="1654950"/>
            <a:ext cx="16200" cy="49728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9" name="Shape 109"/>
          <p:cNvCxnSpPr/>
          <p:nvPr/>
        </p:nvCxnSpPr>
        <p:spPr>
          <a:xfrm>
            <a:off x="373925" y="2158725"/>
            <a:ext cx="8222999" cy="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Experimental Error - Period 2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Possible Source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Too much water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Too little water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Bag not sealed at all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Bag completely sealed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Temperature in the room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Seed-to-water ratio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Possible Effect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Seeds might drown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Seeds might not germinate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Paper towel dried out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Not enough oxygen for seeds to germinate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Some seeds require temperatures warmer than the room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Seeds might not germinate</a:t>
            </a:r>
          </a:p>
        </p:txBody>
      </p:sp>
      <p:cxnSp>
        <p:nvCxnSpPr>
          <p:cNvPr id="117" name="Shape 117"/>
          <p:cNvCxnSpPr/>
          <p:nvPr/>
        </p:nvCxnSpPr>
        <p:spPr>
          <a:xfrm>
            <a:off x="4501725" y="1654950"/>
            <a:ext cx="16200" cy="49728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18" name="Shape 118"/>
          <p:cNvCxnSpPr/>
          <p:nvPr/>
        </p:nvCxnSpPr>
        <p:spPr>
          <a:xfrm>
            <a:off x="373925" y="2158725"/>
            <a:ext cx="8222999" cy="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Experimental Error - Period 3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Possible Source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Film on windows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Dark environment not constant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Amount of water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Amount of air in the bag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Bags completely sealed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Bags too open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Possible Effect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Less sunlight on seeds and plants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Could affect germination, plants might start doing photosynthesis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Seed germination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Not enough oxygen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Not enough oxygen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Paper towel dried out</a:t>
            </a:r>
          </a:p>
        </p:txBody>
      </p:sp>
      <p:cxnSp>
        <p:nvCxnSpPr>
          <p:cNvPr id="126" name="Shape 126"/>
          <p:cNvCxnSpPr/>
          <p:nvPr/>
        </p:nvCxnSpPr>
        <p:spPr>
          <a:xfrm>
            <a:off x="4501725" y="1654950"/>
            <a:ext cx="16200" cy="49728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27" name="Shape 127"/>
          <p:cNvCxnSpPr/>
          <p:nvPr/>
        </p:nvCxnSpPr>
        <p:spPr>
          <a:xfrm>
            <a:off x="373925" y="2158725"/>
            <a:ext cx="8222999" cy="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Experimental Error - Period 4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Possible Source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Water measured incorrectly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Too many seeds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Distance from heat lamp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Bags sealed completely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Bags completely unsealed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Possible Effect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Seeds were too dry to germinate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Not enough nutrients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Inconsistent seed temperature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Not enough oxygen to germinate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Paper towel will dry out</a:t>
            </a:r>
          </a:p>
        </p:txBody>
      </p:sp>
      <p:cxnSp>
        <p:nvCxnSpPr>
          <p:cNvPr id="135" name="Shape 135"/>
          <p:cNvCxnSpPr/>
          <p:nvPr/>
        </p:nvCxnSpPr>
        <p:spPr>
          <a:xfrm>
            <a:off x="4501725" y="1654950"/>
            <a:ext cx="16200" cy="49728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36" name="Shape 136"/>
          <p:cNvCxnSpPr/>
          <p:nvPr/>
        </p:nvCxnSpPr>
        <p:spPr>
          <a:xfrm>
            <a:off x="373925" y="2158725"/>
            <a:ext cx="8222999" cy="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Experimental Error - Period 5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Possible Source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Bag sealed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Mixing up seed groups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Too much water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Incorrect measurement units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Moving seeds from window to the wall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Seeds covered with tape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Window film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Possible Effect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Lack of oxygen which prevents germination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Inconsistent results because of new growth conditions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Seeds drown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Incorrect graph scale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Temperature change affected germination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Sunlight variability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Sunlight variability</a:t>
            </a:r>
          </a:p>
        </p:txBody>
      </p:sp>
      <p:cxnSp>
        <p:nvCxnSpPr>
          <p:cNvPr id="144" name="Shape 144"/>
          <p:cNvCxnSpPr/>
          <p:nvPr/>
        </p:nvCxnSpPr>
        <p:spPr>
          <a:xfrm>
            <a:off x="4501725" y="1654950"/>
            <a:ext cx="16200" cy="49728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45" name="Shape 145"/>
          <p:cNvCxnSpPr/>
          <p:nvPr/>
        </p:nvCxnSpPr>
        <p:spPr>
          <a:xfrm>
            <a:off x="373925" y="2158725"/>
            <a:ext cx="8222999" cy="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457200" y="274647"/>
            <a:ext cx="8229600" cy="920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Analysis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457200" y="1300275"/>
            <a:ext cx="8229600" cy="2933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The Results section of your lab report will have three parts:</a:t>
            </a:r>
          </a:p>
          <a:p>
            <a:pPr rtl="0">
              <a:spcBef>
                <a:spcPts val="0"/>
              </a:spcBef>
              <a:buNone/>
            </a:pPr>
            <a:endParaRPr sz="1200"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Data Table(s)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Graph(s)</a:t>
            </a:r>
          </a:p>
          <a:p>
            <a:pPr marL="457200" lvl="0" indent="-419100" rtl="0">
              <a:spcBef>
                <a:spcPts val="0"/>
              </a:spcBef>
              <a:buClr>
                <a:srgbClr val="FF0000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FF0000"/>
                </a:solidFill>
              </a:rPr>
              <a:t>Analysis of Graph(s)</a:t>
            </a:r>
          </a:p>
        </p:txBody>
      </p:sp>
      <p:sp>
        <p:nvSpPr>
          <p:cNvPr id="152" name="Shape 152"/>
          <p:cNvSpPr txBox="1"/>
          <p:nvPr/>
        </p:nvSpPr>
        <p:spPr>
          <a:xfrm>
            <a:off x="381000" y="4339200"/>
            <a:ext cx="8156099" cy="2268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solidFill>
                  <a:srgbClr val="FF0000"/>
                </a:solidFill>
              </a:rPr>
              <a:t>With your lab parnter(s), take turns sharing what you notice about your graphed experimental data.  </a:t>
            </a:r>
            <a:r>
              <a:rPr lang="en" sz="3000" u="sng">
                <a:solidFill>
                  <a:srgbClr val="FF0000"/>
                </a:solidFill>
              </a:rPr>
              <a:t>Record observations in your lab notebook.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Analysis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276400" y="1600200"/>
            <a:ext cx="86457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When we analyze data, we seek to, “discover or reveal (something) through </a:t>
            </a:r>
            <a:r>
              <a:rPr lang="en" u="sng"/>
              <a:t>detailed examination</a:t>
            </a:r>
            <a:r>
              <a:rPr lang="en"/>
              <a:t>.”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With your lab parnter(s), take turns sharing what you notice about your graphed experimental data.  </a:t>
            </a:r>
            <a:r>
              <a:rPr lang="en" u="sng">
                <a:solidFill>
                  <a:srgbClr val="FF0000"/>
                </a:solidFill>
              </a:rPr>
              <a:t>Record all observations in your lab notebook.</a:t>
            </a:r>
            <a:r>
              <a:rPr lang="en">
                <a:solidFill>
                  <a:srgbClr val="FF0000"/>
                </a:solidFill>
              </a:rPr>
              <a:t>  Focus on trends or patterns in the data.  In paragraph form, these observations will become your Analysis section.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457200" y="274651"/>
            <a:ext cx="8229600" cy="1090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Discussion Section</a:t>
            </a:r>
          </a:p>
        </p:txBody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457200" y="1787900"/>
            <a:ext cx="8229600" cy="4566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Explain how your results supported / disproved your Hypothesis.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2400"/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Discuss at least three possible sources of error and how those errors may have impacted your results.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2400"/>
          </a:p>
          <a:p>
            <a:pPr marL="457200" lvl="0" indent="-3810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 sz="2400"/>
              <a:t>Explain relevant next experiment to extend learning about your Research Question.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Homework</a:t>
            </a:r>
          </a:p>
        </p:txBody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Finish writing the Analysis and Discussion sections of your lab report in paragraph form. 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Be prepared to finish typing your lab report tomorrow.  </a:t>
            </a:r>
            <a:r>
              <a:rPr lang="en">
                <a:solidFill>
                  <a:srgbClr val="FF0000"/>
                </a:solidFill>
              </a:rPr>
              <a:t>We will meet in the computer lab in room 235</a:t>
            </a:r>
            <a:r>
              <a:rPr lang="en"/>
              <a:t>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579</Words>
  <Application>Microsoft Office PowerPoint</Application>
  <PresentationFormat>On-screen Show (4:3)</PresentationFormat>
  <Paragraphs>122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simple-light</vt:lpstr>
      <vt:lpstr>1/21/15 Objectives</vt:lpstr>
      <vt:lpstr>Entry Task: Lab Notebook 1/21/15</vt:lpstr>
      <vt:lpstr>Experimental Error</vt:lpstr>
      <vt:lpstr>Experimental Error - Period 1</vt:lpstr>
      <vt:lpstr>Experimental Error - Period 2</vt:lpstr>
      <vt:lpstr>Experimental Error - Period 3</vt:lpstr>
      <vt:lpstr>Experimental Error - Period 4</vt:lpstr>
      <vt:lpstr>Experimental Error - Period 5</vt:lpstr>
      <vt:lpstr>Analysis</vt:lpstr>
      <vt:lpstr>Analysis</vt:lpstr>
      <vt:lpstr>Discussion Section</vt:lpstr>
      <vt:lpstr>Homework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1/21/15 Objectives</dc:title>
  <dc:creator>David Swart</dc:creator>
  <cp:lastModifiedBy>David Swart</cp:lastModifiedBy>
  <cp:revision>1</cp:revision>
  <dcterms:modified xsi:type="dcterms:W3CDTF">2015-01-21T22:07:12Z</dcterms:modified>
</cp:coreProperties>
</file>