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563159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98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48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5899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92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8727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8695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023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1/14/15 Objectives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Content Objective: Contrast how plants and seeds get the energy and nutrients they need to grow.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Language Objective: Write the Introduction section of your lab report.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Entry Task: Lab Notebook 1/14/15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your lab notebook, write at least 4 sentences explaining: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rtl="0">
              <a:spcBef>
                <a:spcPts val="0"/>
              </a:spcBef>
              <a:buNone/>
            </a:pPr>
            <a:r>
              <a:rPr lang="en"/>
              <a:t>Where do seeds get energy to germinate?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What must seeds have in order to germinate?</a:t>
            </a:r>
          </a:p>
        </p:txBody>
      </p:sp>
      <p:pic>
        <p:nvPicPr>
          <p:cNvPr id="157" name="Shape 157"/>
          <p:cNvPicPr preferRelativeResize="0"/>
          <p:nvPr/>
        </p:nvPicPr>
        <p:blipFill rotWithShape="1">
          <a:blip r:embed="rId3">
            <a:alphaModFix/>
          </a:blip>
          <a:srcRect b="8483"/>
          <a:stretch/>
        </p:blipFill>
        <p:spPr>
          <a:xfrm>
            <a:off x="2688562" y="4258100"/>
            <a:ext cx="3766875" cy="230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Where Do Seeds Get Energy to Germinate?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/>
              <a:t>Partner Share:</a:t>
            </a:r>
          </a:p>
          <a:p>
            <a:pPr lvl="0" rtl="0">
              <a:spcBef>
                <a:spcPts val="0"/>
              </a:spcBef>
              <a:buNone/>
            </a:pPr>
            <a:endParaRPr sz="2800"/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Partner A: explain idea to Partner B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Partner B: listen silently to understand A’s scientific thinking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Partner B: carefully revoice without judging, adapting, or agreeing/disagreeing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Partner A: clarify as needed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Partner B: be prepared to share with the class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3100" y="183474"/>
            <a:ext cx="4579725" cy="64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 rotWithShape="1">
          <a:blip r:embed="rId4">
            <a:alphaModFix/>
          </a:blip>
          <a:srcRect t="49582" r="59425" b="4988"/>
          <a:stretch/>
        </p:blipFill>
        <p:spPr>
          <a:xfrm>
            <a:off x="1308975" y="344325"/>
            <a:ext cx="2779750" cy="26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 r="64981" b="49736"/>
          <a:stretch/>
        </p:blipFill>
        <p:spPr>
          <a:xfrm>
            <a:off x="2058300" y="3973325"/>
            <a:ext cx="2030424" cy="2505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/>
          <p:nvPr/>
        </p:nvSpPr>
        <p:spPr>
          <a:xfrm>
            <a:off x="3828100" y="44010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3996800" y="1504725"/>
            <a:ext cx="336299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3909500" y="478605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 txBox="1"/>
          <p:nvPr/>
        </p:nvSpPr>
        <p:spPr>
          <a:xfrm>
            <a:off x="114025" y="250890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Dicot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x="114025" y="566565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Monocot</a:t>
            </a:r>
          </a:p>
        </p:txBody>
      </p:sp>
      <p:cxnSp>
        <p:nvCxnSpPr>
          <p:cNvPr id="176" name="Shape 176"/>
          <p:cNvCxnSpPr/>
          <p:nvPr/>
        </p:nvCxnSpPr>
        <p:spPr>
          <a:xfrm flipH="1">
            <a:off x="146524" y="3505200"/>
            <a:ext cx="8766300" cy="78900"/>
          </a:xfrm>
          <a:prstGeom prst="straightConnector1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Silent Reading 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 the textbook, turn to page 358.  Read the section Controlling the Release of Energy from Matter: an Overview of Cellular Respiration (continues to page 359). 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In your notebook, briefly describe the 3 main stages of cellular respiration.  You may discuss with your table partner if desired.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1045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Introduction Paragraph</a:t>
            </a:r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5334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do you know about how plants obtain energy and nutrients?  What about seeds?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What was the purpose of your experiment?  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Experimental Purpose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Research Question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What do you think will happen in your experiment?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Hypothesis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Introduction Paragraph Consensus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 smtClean="0"/>
              <a:t>Class Share Out:</a:t>
            </a:r>
          </a:p>
          <a:p>
            <a:pPr rtl="0">
              <a:spcBef>
                <a:spcPts val="0"/>
              </a:spcBef>
              <a:buNone/>
            </a:pPr>
            <a:endParaRPr lang="en" dirty="0"/>
          </a:p>
          <a:p>
            <a:pPr rtl="0">
              <a:spcBef>
                <a:spcPts val="0"/>
              </a:spcBef>
              <a:buNone/>
            </a:pPr>
            <a:r>
              <a:rPr lang="en" dirty="0" smtClean="0"/>
              <a:t>Key </a:t>
            </a:r>
            <a:r>
              <a:rPr lang="en" dirty="0"/>
              <a:t>ideas to include in the Introduction paragraph:</a:t>
            </a:r>
          </a:p>
          <a:p>
            <a:pPr rtl="0">
              <a:spcBef>
                <a:spcPts val="0"/>
              </a:spcBef>
              <a:buNone/>
            </a:pPr>
            <a:endParaRPr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240</Words>
  <Application>Microsoft Office PowerPoint</Application>
  <PresentationFormat>On-screen Show (4:3)</PresentationFormat>
  <Paragraphs>37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</vt:lpstr>
      <vt:lpstr>1/14/15 Objectives</vt:lpstr>
      <vt:lpstr>Entry Task: Lab Notebook 1/14/15</vt:lpstr>
      <vt:lpstr>Where Do Seeds Get Energy to Germinate?</vt:lpstr>
      <vt:lpstr>PowerPoint Presentation</vt:lpstr>
      <vt:lpstr>Silent Reading </vt:lpstr>
      <vt:lpstr>Introduction Paragraph</vt:lpstr>
      <vt:lpstr>Introduction Paragraph Consensus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1/14/15 Objectives</dc:title>
  <dc:creator>David Swart</dc:creator>
  <cp:lastModifiedBy>David Swart</cp:lastModifiedBy>
  <cp:revision>2</cp:revision>
  <dcterms:modified xsi:type="dcterms:W3CDTF">2015-01-14T14:51:19Z</dcterms:modified>
</cp:coreProperties>
</file>