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8"/>
  </p:notesMasterIdLst>
  <p:sldIdLst>
    <p:sldId id="267" r:id="rId2"/>
    <p:sldId id="268" r:id="rId3"/>
    <p:sldId id="269" r:id="rId4"/>
    <p:sldId id="270" r:id="rId5"/>
    <p:sldId id="271" r:id="rId6"/>
    <p:sldId id="272" r:id="rId7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777940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3351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7506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Seeds require water, the right temperature range, and oxygen to germinate.</a:t>
            </a:r>
          </a:p>
        </p:txBody>
      </p:sp>
    </p:spTree>
    <p:extLst>
      <p:ext uri="{BB962C8B-B14F-4D97-AF65-F5344CB8AC3E}">
        <p14:creationId xmlns:p14="http://schemas.microsoft.com/office/powerpoint/2010/main" val="2940069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Cellular Respiration!  C6H12O6 + O2 -&gt; CO2 + H2O + ATP</a:t>
            </a:r>
          </a:p>
        </p:txBody>
      </p:sp>
    </p:spTree>
    <p:extLst>
      <p:ext uri="{BB962C8B-B14F-4D97-AF65-F5344CB8AC3E}">
        <p14:creationId xmlns:p14="http://schemas.microsoft.com/office/powerpoint/2010/main" val="1219554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5811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369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Entry Task: Lab Notebook 1/13/15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Reflecting on your experimental data, do you think your manipulated variable is involved in seed germination?  Why or why not?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1/13/15 Objectives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Content Objective: Identify the variables that affect seed germination.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Language Objective: Explain how your experimental data addresses your hypothesis.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Variables Tested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u="sng"/>
              <a:t>Lentils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u="sng"/>
              <a:t>Chia Seeds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Germination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 process of seed germination and initial plant development requires energy.  What is the source of this energy?</a:t>
            </a:r>
          </a:p>
        </p:txBody>
      </p:sp>
      <p:pic>
        <p:nvPicPr>
          <p:cNvPr id="131" name="Shape 131"/>
          <p:cNvPicPr preferRelativeResize="0"/>
          <p:nvPr/>
        </p:nvPicPr>
        <p:blipFill rotWithShape="1">
          <a:blip r:embed="rId3">
            <a:alphaModFix/>
          </a:blip>
          <a:srcRect b="8483"/>
          <a:stretch/>
        </p:blipFill>
        <p:spPr>
          <a:xfrm>
            <a:off x="2156575" y="3284375"/>
            <a:ext cx="4900799" cy="300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Reading </a:t>
            </a:r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In your textbook, turn to page 358.  Read the section Controlling the Release of Energy from Matter: an Overview of Cellular Respiration (continues to page 359). 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In your notebook, briefly describe the 3 main stages of cellular respiration.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Time permitting, continue reading through page 365, taking notes in your lab notebook.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457200" y="274648"/>
            <a:ext cx="8229600" cy="963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Building Molecules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457200" y="1323275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dirty="0"/>
              <a:t>Water (H</a:t>
            </a:r>
            <a:r>
              <a:rPr lang="en" baseline="-25000" dirty="0"/>
              <a:t>2</a:t>
            </a:r>
            <a:r>
              <a:rPr lang="en" dirty="0"/>
              <a:t>O)			Methane (CH</a:t>
            </a:r>
            <a:r>
              <a:rPr lang="en" baseline="-25000" dirty="0"/>
              <a:t>4</a:t>
            </a:r>
            <a:r>
              <a:rPr lang="en" dirty="0"/>
              <a:t>)</a:t>
            </a:r>
          </a:p>
          <a:p>
            <a:pPr rtl="0">
              <a:spcBef>
                <a:spcPts val="0"/>
              </a:spcBef>
              <a:buNone/>
            </a:pPr>
            <a:r>
              <a:rPr lang="en" dirty="0"/>
              <a:t>Oxygen (O</a:t>
            </a:r>
            <a:r>
              <a:rPr lang="en" baseline="-25000" dirty="0"/>
              <a:t>2</a:t>
            </a:r>
            <a:r>
              <a:rPr lang="en" dirty="0"/>
              <a:t>)			</a:t>
            </a:r>
            <a:r>
              <a:rPr lang="en" dirty="0" smtClean="0"/>
              <a:t>Ethane </a:t>
            </a:r>
            <a:r>
              <a:rPr lang="en" dirty="0"/>
              <a:t>(C</a:t>
            </a:r>
            <a:r>
              <a:rPr lang="en" baseline="-25000" dirty="0"/>
              <a:t>2</a:t>
            </a:r>
            <a:r>
              <a:rPr lang="en" dirty="0"/>
              <a:t>H</a:t>
            </a:r>
            <a:r>
              <a:rPr lang="en" baseline="-25000" dirty="0"/>
              <a:t>6</a:t>
            </a:r>
            <a:r>
              <a:rPr lang="en" dirty="0"/>
              <a:t>)</a:t>
            </a:r>
          </a:p>
          <a:p>
            <a:pPr rtl="0">
              <a:spcBef>
                <a:spcPts val="0"/>
              </a:spcBef>
              <a:buNone/>
            </a:pPr>
            <a:r>
              <a:rPr lang="en" dirty="0"/>
              <a:t>Carbon Dioxide (CO</a:t>
            </a:r>
            <a:r>
              <a:rPr lang="en" baseline="-25000" dirty="0"/>
              <a:t>2</a:t>
            </a:r>
            <a:r>
              <a:rPr lang="en" dirty="0"/>
              <a:t>)	Ethanol (C</a:t>
            </a:r>
            <a:r>
              <a:rPr lang="en" baseline="-25000" dirty="0"/>
              <a:t>2</a:t>
            </a:r>
            <a:r>
              <a:rPr lang="en" dirty="0"/>
              <a:t>H</a:t>
            </a:r>
            <a:r>
              <a:rPr lang="en" baseline="-25000" dirty="0"/>
              <a:t>5</a:t>
            </a:r>
            <a:r>
              <a:rPr lang="en" dirty="0"/>
              <a:t>OH)</a:t>
            </a: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 l="10000" t="11878" r="10564" b="9971"/>
          <a:stretch/>
        </p:blipFill>
        <p:spPr>
          <a:xfrm>
            <a:off x="2177799" y="2949898"/>
            <a:ext cx="4441365" cy="3696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174</Words>
  <Application>Microsoft Office PowerPoint</Application>
  <PresentationFormat>On-screen Show (4:3)</PresentationFormat>
  <Paragraphs>24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simple-light</vt:lpstr>
      <vt:lpstr>Entry Task: Lab Notebook 1/13/15</vt:lpstr>
      <vt:lpstr>1/13/15 Objectives</vt:lpstr>
      <vt:lpstr>Variables Tested</vt:lpstr>
      <vt:lpstr>Germination</vt:lpstr>
      <vt:lpstr>Reading </vt:lpstr>
      <vt:lpstr>Building Molecules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Lab Notebook 1/13/15</dc:title>
  <dc:creator>David Swart</dc:creator>
  <cp:lastModifiedBy>David Swart</cp:lastModifiedBy>
  <cp:revision>1</cp:revision>
  <dcterms:modified xsi:type="dcterms:W3CDTF">2015-01-13T22:34:24Z</dcterms:modified>
</cp:coreProperties>
</file>