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698234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8509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8624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8412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6196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5216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8939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49714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2263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4550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8413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7385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Entry Task: Lab Notebook 1/12/15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Review your data table from last week’s baggie garden experiment.  Do you have enough data to confirm or disprove your hypothesis?  Why or why not?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Weekly Vocabulary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Data Table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Analysis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Graph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Trend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1/12/15 Objectives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Content Objective: Complete your data table and begin analyzing the data.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Language Objective: Explain how your experimental data addresses your hypothesis.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Sections of a Lab Report</a:t>
            </a:r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Introduction</a:t>
            </a:r>
          </a:p>
          <a:p>
            <a:pPr marL="457200" lvl="0" indent="-4191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Materials</a:t>
            </a:r>
          </a:p>
          <a:p>
            <a:pPr marL="457200" lvl="0" indent="-4191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Procedure</a:t>
            </a:r>
          </a:p>
          <a:p>
            <a:pPr marL="457200" lvl="0" indent="-4191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Results</a:t>
            </a:r>
          </a:p>
          <a:p>
            <a:pPr marL="457200" lvl="0" indent="-4191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Analysis</a:t>
            </a:r>
          </a:p>
          <a:p>
            <a:pPr marL="457200" lvl="0" indent="-4191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Conclusion</a:t>
            </a:r>
          </a:p>
        </p:txBody>
      </p:sp>
      <p:sp>
        <p:nvSpPr>
          <p:cNvPr id="50" name="Shape 50"/>
          <p:cNvSpPr txBox="1"/>
          <p:nvPr/>
        </p:nvSpPr>
        <p:spPr>
          <a:xfrm>
            <a:off x="227650" y="3348025"/>
            <a:ext cx="2502600" cy="47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1" name="Shape 51"/>
          <p:cNvSpPr/>
          <p:nvPr/>
        </p:nvSpPr>
        <p:spPr>
          <a:xfrm>
            <a:off x="227650" y="3348025"/>
            <a:ext cx="2583899" cy="1017900"/>
          </a:xfrm>
          <a:prstGeom prst="rect">
            <a:avLst/>
          </a:prstGeom>
          <a:noFill/>
          <a:ln w="7620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Results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Carefully controlled experiments allow us to test a hypothesis by evaluating the effect of a single manipulated variable.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We collect data to evaluate whether we confirmed or disproved our hypothesis.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Data is recorded in a lab notebook and organized in a data table.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Analyzing Data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Analysis is the process of making sense out of data.  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4" name="Shape 64"/>
          <p:cNvSpPr txBox="1"/>
          <p:nvPr/>
        </p:nvSpPr>
        <p:spPr>
          <a:xfrm>
            <a:off x="6658350" y="3584025"/>
            <a:ext cx="2199299" cy="60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/>
              <a:t>Now what?</a:t>
            </a:r>
          </a:p>
        </p:txBody>
      </p:sp>
      <p:cxnSp>
        <p:nvCxnSpPr>
          <p:cNvPr id="65" name="Shape 65"/>
          <p:cNvCxnSpPr>
            <a:endCxn id="64" idx="1"/>
          </p:cNvCxnSpPr>
          <p:nvPr/>
        </p:nvCxnSpPr>
        <p:spPr>
          <a:xfrm>
            <a:off x="4886850" y="3877275"/>
            <a:ext cx="1771500" cy="8100"/>
          </a:xfrm>
          <a:prstGeom prst="straightConnector1">
            <a:avLst/>
          </a:prstGeom>
          <a:noFill/>
          <a:ln w="76200" cap="flat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pic>
        <p:nvPicPr>
          <p:cNvPr id="66" name="Shape 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2759675"/>
            <a:ext cx="4136524" cy="3808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Graphing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How can you graph your data to best illustrate your findings?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Options to consider when graphing: 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Graph individual data points?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Calculate and graph averages?  Deviation?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Single time point?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Change over time?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Analysis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We use graphs to help us make sense of data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Easier to see patterns or trends</a:t>
            </a:r>
          </a:p>
        </p:txBody>
      </p:sp>
      <p:pic>
        <p:nvPicPr>
          <p:cNvPr id="79" name="Shape 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275" y="3231175"/>
            <a:ext cx="4328060" cy="2981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Shape 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1550" y="3231175"/>
            <a:ext cx="4057650" cy="298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Final Observations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For the remainder of the class period, make your final observations of your baggie gardens and enter your data in the data table in your lab notebook.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Extra credit: Take your seeds home, transplant them to soil, and continue making observations for your lab report.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Shape 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3100" y="183474"/>
            <a:ext cx="4579725" cy="649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Shape 92"/>
          <p:cNvPicPr preferRelativeResize="0"/>
          <p:nvPr/>
        </p:nvPicPr>
        <p:blipFill rotWithShape="1">
          <a:blip r:embed="rId4">
            <a:alphaModFix/>
          </a:blip>
          <a:srcRect t="49582" r="59425" b="4988"/>
          <a:stretch/>
        </p:blipFill>
        <p:spPr>
          <a:xfrm>
            <a:off x="1308975" y="344325"/>
            <a:ext cx="2779750" cy="267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Shape 93"/>
          <p:cNvPicPr preferRelativeResize="0"/>
          <p:nvPr/>
        </p:nvPicPr>
        <p:blipFill rotWithShape="1">
          <a:blip r:embed="rId4">
            <a:alphaModFix/>
          </a:blip>
          <a:srcRect r="64981" b="49736"/>
          <a:stretch/>
        </p:blipFill>
        <p:spPr>
          <a:xfrm>
            <a:off x="2058300" y="3973325"/>
            <a:ext cx="2030424" cy="2505024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Shape 94"/>
          <p:cNvSpPr/>
          <p:nvPr/>
        </p:nvSpPr>
        <p:spPr>
          <a:xfrm>
            <a:off x="3828100" y="440100"/>
            <a:ext cx="423600" cy="879599"/>
          </a:xfrm>
          <a:prstGeom prst="rect">
            <a:avLst/>
          </a:prstGeom>
          <a:solidFill>
            <a:schemeClr val="lt1"/>
          </a:solidFill>
          <a:ln w="19050" cap="flat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5" name="Shape 95"/>
          <p:cNvSpPr/>
          <p:nvPr/>
        </p:nvSpPr>
        <p:spPr>
          <a:xfrm>
            <a:off x="3996800" y="1504725"/>
            <a:ext cx="336299" cy="879599"/>
          </a:xfrm>
          <a:prstGeom prst="rect">
            <a:avLst/>
          </a:prstGeom>
          <a:solidFill>
            <a:schemeClr val="lt1"/>
          </a:solidFill>
          <a:ln w="19050" cap="flat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6" name="Shape 96"/>
          <p:cNvSpPr/>
          <p:nvPr/>
        </p:nvSpPr>
        <p:spPr>
          <a:xfrm>
            <a:off x="3909500" y="4786050"/>
            <a:ext cx="423600" cy="879599"/>
          </a:xfrm>
          <a:prstGeom prst="rect">
            <a:avLst/>
          </a:prstGeom>
          <a:solidFill>
            <a:schemeClr val="lt1"/>
          </a:solidFill>
          <a:ln w="19050" cap="flat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7" name="Shape 97"/>
          <p:cNvSpPr txBox="1"/>
          <p:nvPr/>
        </p:nvSpPr>
        <p:spPr>
          <a:xfrm>
            <a:off x="114025" y="2508900"/>
            <a:ext cx="2030400" cy="879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/>
              <a:t>Dicot</a:t>
            </a:r>
          </a:p>
        </p:txBody>
      </p:sp>
      <p:sp>
        <p:nvSpPr>
          <p:cNvPr id="98" name="Shape 98"/>
          <p:cNvSpPr txBox="1"/>
          <p:nvPr/>
        </p:nvSpPr>
        <p:spPr>
          <a:xfrm>
            <a:off x="114025" y="5665650"/>
            <a:ext cx="2030400" cy="879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/>
              <a:t>Monocot</a:t>
            </a:r>
          </a:p>
        </p:txBody>
      </p:sp>
      <p:cxnSp>
        <p:nvCxnSpPr>
          <p:cNvPr id="99" name="Shape 99"/>
          <p:cNvCxnSpPr/>
          <p:nvPr/>
        </p:nvCxnSpPr>
        <p:spPr>
          <a:xfrm flipH="1">
            <a:off x="146524" y="3505200"/>
            <a:ext cx="8766300" cy="78900"/>
          </a:xfrm>
          <a:prstGeom prst="straightConnector1">
            <a:avLst/>
          </a:prstGeom>
          <a:noFill/>
          <a:ln w="7620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Exit Ticket</a:t>
            </a:r>
          </a:p>
        </p:txBody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Did your results confirm or disprove your hypothesis?  How do you know?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What are you going to do with your Baggie Gardens?  Keep them or throw them away?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287</Words>
  <Application>Microsoft Office PowerPoint</Application>
  <PresentationFormat>On-screen Show (4:3)</PresentationFormat>
  <Paragraphs>52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Arial</vt:lpstr>
      <vt:lpstr>simple-light</vt:lpstr>
      <vt:lpstr>Entry Task: Lab Notebook 1/12/15</vt:lpstr>
      <vt:lpstr>Weekly Vocabulary</vt:lpstr>
      <vt:lpstr>1/12/15 Objectives</vt:lpstr>
      <vt:lpstr>Sections of a Lab Report</vt:lpstr>
      <vt:lpstr>Results</vt:lpstr>
      <vt:lpstr>Analyzing Data</vt:lpstr>
      <vt:lpstr>Graphing</vt:lpstr>
      <vt:lpstr>Analysis</vt:lpstr>
      <vt:lpstr>Final Observations</vt:lpstr>
      <vt:lpstr>PowerPoint Presentation</vt:lpstr>
      <vt:lpstr>Exit Ticket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Entry Task: Lab Notebook 1/12/15</dc:title>
  <dc:creator>David Swart</dc:creator>
  <cp:lastModifiedBy>David Swart</cp:lastModifiedBy>
  <cp:revision>1</cp:revision>
  <dcterms:modified xsi:type="dcterms:W3CDTF">2015-01-13T04:17:40Z</dcterms:modified>
</cp:coreProperties>
</file>