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5"/>
  </p:notesMasterIdLst>
  <p:sldIdLst>
    <p:sldId id="278" r:id="rId2"/>
    <p:sldId id="279" r:id="rId3"/>
    <p:sldId id="280" r:id="rId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AAB3DA5-B400-43BC-95A7-2D6E3BDCF8E0}">
  <a:tblStyle styleId="{CAAB3DA5-B400-43BC-95A7-2D6E3BDCF8E0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499988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Example</a:t>
            </a:r>
          </a:p>
        </p:txBody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457200" y="4104700"/>
            <a:ext cx="8229600" cy="2462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Strategy: number the seeds and then monitor for germination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Data to collect: each day, observe the seeds and note the date each seed germinates</a:t>
            </a:r>
          </a:p>
        </p:txBody>
      </p:sp>
      <p:grpSp>
        <p:nvGrpSpPr>
          <p:cNvPr id="224" name="Shape 224"/>
          <p:cNvGrpSpPr/>
          <p:nvPr/>
        </p:nvGrpSpPr>
        <p:grpSpPr>
          <a:xfrm>
            <a:off x="464700" y="1656150"/>
            <a:ext cx="8214599" cy="2302499"/>
            <a:chOff x="337950" y="3994100"/>
            <a:chExt cx="8214599" cy="2302499"/>
          </a:xfrm>
        </p:grpSpPr>
        <p:sp>
          <p:nvSpPr>
            <p:cNvPr id="225" name="Shape 225"/>
            <p:cNvSpPr/>
            <p:nvPr/>
          </p:nvSpPr>
          <p:spPr>
            <a:xfrm>
              <a:off x="1691325" y="3994100"/>
              <a:ext cx="5152799" cy="2302499"/>
            </a:xfrm>
            <a:prstGeom prst="rect">
              <a:avLst/>
            </a:prstGeom>
            <a:solidFill>
              <a:srgbClr val="FCE5CD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6" name="Shape 226"/>
            <p:cNvSpPr/>
            <p:nvPr/>
          </p:nvSpPr>
          <p:spPr>
            <a:xfrm>
              <a:off x="1815800" y="4941550"/>
              <a:ext cx="4928699" cy="1269600"/>
            </a:xfrm>
            <a:prstGeom prst="rect">
              <a:avLst/>
            </a:prstGeom>
            <a:solidFill>
              <a:srgbClr val="FFE599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7" name="Shape 227"/>
            <p:cNvSpPr/>
            <p:nvPr/>
          </p:nvSpPr>
          <p:spPr>
            <a:xfrm>
              <a:off x="2251425" y="5475225"/>
              <a:ext cx="248999" cy="298800"/>
            </a:xfrm>
            <a:prstGeom prst="ellipse">
              <a:avLst/>
            </a:prstGeom>
            <a:solidFill>
              <a:srgbClr val="274E13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8" name="Shape 228"/>
            <p:cNvSpPr/>
            <p:nvPr/>
          </p:nvSpPr>
          <p:spPr>
            <a:xfrm>
              <a:off x="3242025" y="5475225"/>
              <a:ext cx="248999" cy="298800"/>
            </a:xfrm>
            <a:prstGeom prst="ellipse">
              <a:avLst/>
            </a:prstGeom>
            <a:solidFill>
              <a:srgbClr val="274E13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9" name="Shape 229"/>
            <p:cNvSpPr/>
            <p:nvPr/>
          </p:nvSpPr>
          <p:spPr>
            <a:xfrm>
              <a:off x="4156425" y="5475225"/>
              <a:ext cx="248999" cy="298800"/>
            </a:xfrm>
            <a:prstGeom prst="ellipse">
              <a:avLst/>
            </a:prstGeom>
            <a:solidFill>
              <a:srgbClr val="274E13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0" name="Shape 230"/>
            <p:cNvSpPr/>
            <p:nvPr/>
          </p:nvSpPr>
          <p:spPr>
            <a:xfrm>
              <a:off x="5070825" y="5475225"/>
              <a:ext cx="248999" cy="298800"/>
            </a:xfrm>
            <a:prstGeom prst="ellipse">
              <a:avLst/>
            </a:prstGeom>
            <a:solidFill>
              <a:srgbClr val="274E13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1" name="Shape 231"/>
            <p:cNvSpPr/>
            <p:nvPr/>
          </p:nvSpPr>
          <p:spPr>
            <a:xfrm>
              <a:off x="6061425" y="5475225"/>
              <a:ext cx="248999" cy="298800"/>
            </a:xfrm>
            <a:prstGeom prst="ellipse">
              <a:avLst/>
            </a:prstGeom>
            <a:solidFill>
              <a:srgbClr val="274E13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2" name="Shape 232"/>
            <p:cNvSpPr txBox="1"/>
            <p:nvPr/>
          </p:nvSpPr>
          <p:spPr>
            <a:xfrm>
              <a:off x="5319825" y="4093675"/>
              <a:ext cx="1443899" cy="4605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1800" b="1"/>
                <a:t>Ziploc bag</a:t>
              </a:r>
            </a:p>
          </p:txBody>
        </p:sp>
        <p:sp>
          <p:nvSpPr>
            <p:cNvPr id="233" name="Shape 233"/>
            <p:cNvSpPr txBox="1"/>
            <p:nvPr/>
          </p:nvSpPr>
          <p:spPr>
            <a:xfrm>
              <a:off x="7528950" y="4651450"/>
              <a:ext cx="1023599" cy="10877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1800" b="1"/>
                <a:t>damp paper towel</a:t>
              </a:r>
            </a:p>
          </p:txBody>
        </p:sp>
        <p:cxnSp>
          <p:nvCxnSpPr>
            <p:cNvPr id="234" name="Shape 234"/>
            <p:cNvCxnSpPr/>
            <p:nvPr/>
          </p:nvCxnSpPr>
          <p:spPr>
            <a:xfrm flipH="1">
              <a:off x="6383799" y="5176525"/>
              <a:ext cx="1082700" cy="37200"/>
            </a:xfrm>
            <a:prstGeom prst="straightConnector1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sp>
          <p:nvSpPr>
            <p:cNvPr id="235" name="Shape 235"/>
            <p:cNvSpPr txBox="1"/>
            <p:nvPr/>
          </p:nvSpPr>
          <p:spPr>
            <a:xfrm>
              <a:off x="337950" y="4686225"/>
              <a:ext cx="1023599" cy="10877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1800" b="1"/>
                <a:t>seeds</a:t>
              </a:r>
            </a:p>
          </p:txBody>
        </p:sp>
        <p:cxnSp>
          <p:nvCxnSpPr>
            <p:cNvPr id="236" name="Shape 236"/>
            <p:cNvCxnSpPr>
              <a:endCxn id="227" idx="2"/>
            </p:cNvCxnSpPr>
            <p:nvPr/>
          </p:nvCxnSpPr>
          <p:spPr>
            <a:xfrm>
              <a:off x="1193325" y="5002125"/>
              <a:ext cx="1058100" cy="622500"/>
            </a:xfrm>
            <a:prstGeom prst="straightConnector1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  <p:sp>
        <p:nvSpPr>
          <p:cNvPr id="237" name="Shape 237"/>
          <p:cNvSpPr txBox="1"/>
          <p:nvPr/>
        </p:nvSpPr>
        <p:spPr>
          <a:xfrm>
            <a:off x="2338050" y="2748875"/>
            <a:ext cx="4381500" cy="39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1		 2             3            4             5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Will You Record Your Data?</a:t>
            </a:r>
          </a:p>
        </p:txBody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 your lab notebook!  In a data table!</a:t>
            </a:r>
          </a:p>
        </p:txBody>
      </p:sp>
      <p:graphicFrame>
        <p:nvGraphicFramePr>
          <p:cNvPr id="244" name="Shape 244"/>
          <p:cNvGraphicFramePr/>
          <p:nvPr/>
        </p:nvGraphicFramePr>
        <p:xfrm>
          <a:off x="580275" y="2781300"/>
          <a:ext cx="7983625" cy="2316330"/>
        </p:xfrm>
        <a:graphic>
          <a:graphicData uri="http://schemas.openxmlformats.org/drawingml/2006/table">
            <a:tbl>
              <a:tblPr>
                <a:noFill/>
                <a:tableStyleId>{CAAB3DA5-B400-43BC-95A7-2D6E3BDCF8E0}</a:tableStyleId>
              </a:tblPr>
              <a:tblGrid>
                <a:gridCol w="1596725"/>
                <a:gridCol w="1250375"/>
                <a:gridCol w="1700600"/>
                <a:gridCol w="1631400"/>
                <a:gridCol w="1804525"/>
              </a:tblGrid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Observation Date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Seed ID #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Germination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Root Length (mm)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Shoot Length (mm)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Shape 2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3100" y="183474"/>
            <a:ext cx="4579725" cy="649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Shape 250"/>
          <p:cNvPicPr preferRelativeResize="0"/>
          <p:nvPr/>
        </p:nvPicPr>
        <p:blipFill rotWithShape="1">
          <a:blip r:embed="rId4">
            <a:alphaModFix/>
          </a:blip>
          <a:srcRect t="49582" r="59425" b="4988"/>
          <a:stretch/>
        </p:blipFill>
        <p:spPr>
          <a:xfrm>
            <a:off x="1308975" y="344325"/>
            <a:ext cx="2779750" cy="267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Shape 251"/>
          <p:cNvPicPr preferRelativeResize="0"/>
          <p:nvPr/>
        </p:nvPicPr>
        <p:blipFill rotWithShape="1">
          <a:blip r:embed="rId4">
            <a:alphaModFix/>
          </a:blip>
          <a:srcRect r="64981" b="49736"/>
          <a:stretch/>
        </p:blipFill>
        <p:spPr>
          <a:xfrm>
            <a:off x="2058300" y="3973325"/>
            <a:ext cx="2030424" cy="2505024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Shape 252"/>
          <p:cNvSpPr/>
          <p:nvPr/>
        </p:nvSpPr>
        <p:spPr>
          <a:xfrm>
            <a:off x="3828100" y="440100"/>
            <a:ext cx="423600" cy="879599"/>
          </a:xfrm>
          <a:prstGeom prst="rect">
            <a:avLst/>
          </a:prstGeom>
          <a:solidFill>
            <a:schemeClr val="lt1"/>
          </a:solidFill>
          <a:ln w="19050" cap="flat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3" name="Shape 253"/>
          <p:cNvSpPr/>
          <p:nvPr/>
        </p:nvSpPr>
        <p:spPr>
          <a:xfrm>
            <a:off x="3996800" y="1504725"/>
            <a:ext cx="336299" cy="879599"/>
          </a:xfrm>
          <a:prstGeom prst="rect">
            <a:avLst/>
          </a:prstGeom>
          <a:solidFill>
            <a:schemeClr val="lt1"/>
          </a:solidFill>
          <a:ln w="19050" cap="flat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/>
          <p:nvPr/>
        </p:nvSpPr>
        <p:spPr>
          <a:xfrm>
            <a:off x="3909500" y="4786050"/>
            <a:ext cx="423600" cy="879599"/>
          </a:xfrm>
          <a:prstGeom prst="rect">
            <a:avLst/>
          </a:prstGeom>
          <a:solidFill>
            <a:schemeClr val="lt1"/>
          </a:solidFill>
          <a:ln w="19050" cap="flat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 txBox="1"/>
          <p:nvPr/>
        </p:nvSpPr>
        <p:spPr>
          <a:xfrm>
            <a:off x="114025" y="2508900"/>
            <a:ext cx="2030400" cy="87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/>
              <a:t>Dicot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114025" y="5665650"/>
            <a:ext cx="2030400" cy="87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Monocot</a:t>
            </a:r>
          </a:p>
        </p:txBody>
      </p:sp>
      <p:cxnSp>
        <p:nvCxnSpPr>
          <p:cNvPr id="257" name="Shape 257"/>
          <p:cNvCxnSpPr/>
          <p:nvPr/>
        </p:nvCxnSpPr>
        <p:spPr>
          <a:xfrm flipH="1">
            <a:off x="146524" y="3505200"/>
            <a:ext cx="8766300" cy="78900"/>
          </a:xfrm>
          <a:prstGeom prst="straightConnector1">
            <a:avLst/>
          </a:prstGeom>
          <a:noFill/>
          <a:ln w="762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simple-light</vt:lpstr>
      <vt:lpstr>Example</vt:lpstr>
      <vt:lpstr>How Will You Record Your Data?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</dc:title>
  <dc:creator>David Swart</dc:creator>
  <cp:lastModifiedBy>David Swart</cp:lastModifiedBy>
  <cp:revision>1</cp:revision>
  <dcterms:modified xsi:type="dcterms:W3CDTF">2015-01-08T22:00:09Z</dcterms:modified>
</cp:coreProperties>
</file>