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325190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1/5/15 Objectives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CO: Plan a scientific investigation, choosing a method appropriate to the question being asked.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LO: Explain variables affecting seed germination 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1/5/15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 your lab notebook, write at least 4 sentences describing variables that you think affect seed germination and explain your thinking.</a:t>
            </a:r>
          </a:p>
        </p:txBody>
      </p:sp>
      <p:pic>
        <p:nvPicPr>
          <p:cNvPr id="38" name="Shape 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575" y="3284375"/>
            <a:ext cx="4900804" cy="328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Share Variables With Table Partner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300399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Take turns sharing variables and explaining your thinking. 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Document your discussion in your lab notebook: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Write down new variables and include “why”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Write down new “why” for shared variables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Be prepared to share at least one variable with the class and explain shared thinking (why).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Class List of Variables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Baggie Garden Experiment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Experimental Purpose: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To evaluate the conditions necessary for seed germination.</a:t>
            </a:r>
          </a:p>
        </p:txBody>
      </p:sp>
      <p:sp>
        <p:nvSpPr>
          <p:cNvPr id="57" name="Shape 57"/>
          <p:cNvSpPr/>
          <p:nvPr/>
        </p:nvSpPr>
        <p:spPr>
          <a:xfrm>
            <a:off x="1691325" y="3994100"/>
            <a:ext cx="5152799" cy="2302499"/>
          </a:xfrm>
          <a:prstGeom prst="rect">
            <a:avLst/>
          </a:prstGeom>
          <a:solidFill>
            <a:srgbClr val="FCE5CD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1815800" y="4941550"/>
            <a:ext cx="4928699" cy="1269600"/>
          </a:xfrm>
          <a:prstGeom prst="rect">
            <a:avLst/>
          </a:prstGeom>
          <a:solidFill>
            <a:srgbClr val="FFE599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251425" y="5475225"/>
            <a:ext cx="248999" cy="298800"/>
          </a:xfrm>
          <a:prstGeom prst="ellipse">
            <a:avLst/>
          </a:prstGeom>
          <a:solidFill>
            <a:srgbClr val="274E13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/>
          <p:nvPr/>
        </p:nvSpPr>
        <p:spPr>
          <a:xfrm>
            <a:off x="3242025" y="5475225"/>
            <a:ext cx="248999" cy="298800"/>
          </a:xfrm>
          <a:prstGeom prst="ellipse">
            <a:avLst/>
          </a:prstGeom>
          <a:solidFill>
            <a:srgbClr val="274E13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1" name="Shape 61"/>
          <p:cNvSpPr/>
          <p:nvPr/>
        </p:nvSpPr>
        <p:spPr>
          <a:xfrm>
            <a:off x="4156425" y="5475225"/>
            <a:ext cx="248999" cy="298800"/>
          </a:xfrm>
          <a:prstGeom prst="ellipse">
            <a:avLst/>
          </a:prstGeom>
          <a:solidFill>
            <a:srgbClr val="274E13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2" name="Shape 62"/>
          <p:cNvSpPr/>
          <p:nvPr/>
        </p:nvSpPr>
        <p:spPr>
          <a:xfrm>
            <a:off x="5070825" y="5475225"/>
            <a:ext cx="248999" cy="298800"/>
          </a:xfrm>
          <a:prstGeom prst="ellipse">
            <a:avLst/>
          </a:prstGeom>
          <a:solidFill>
            <a:srgbClr val="274E13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3" name="Shape 63"/>
          <p:cNvSpPr/>
          <p:nvPr/>
        </p:nvSpPr>
        <p:spPr>
          <a:xfrm>
            <a:off x="6061425" y="5475225"/>
            <a:ext cx="248999" cy="298800"/>
          </a:xfrm>
          <a:prstGeom prst="ellipse">
            <a:avLst/>
          </a:prstGeom>
          <a:solidFill>
            <a:srgbClr val="274E13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4" name="Shape 64"/>
          <p:cNvSpPr txBox="1"/>
          <p:nvPr/>
        </p:nvSpPr>
        <p:spPr>
          <a:xfrm>
            <a:off x="5319825" y="4093675"/>
            <a:ext cx="1443899" cy="46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1800" b="1"/>
              <a:t>Ziploc bag</a:t>
            </a:r>
          </a:p>
        </p:txBody>
      </p:sp>
      <p:sp>
        <p:nvSpPr>
          <p:cNvPr id="65" name="Shape 65"/>
          <p:cNvSpPr txBox="1"/>
          <p:nvPr/>
        </p:nvSpPr>
        <p:spPr>
          <a:xfrm>
            <a:off x="7528950" y="4651450"/>
            <a:ext cx="1023599" cy="1087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damp paper towel</a:t>
            </a:r>
          </a:p>
        </p:txBody>
      </p:sp>
      <p:cxnSp>
        <p:nvCxnSpPr>
          <p:cNvPr id="66" name="Shape 66"/>
          <p:cNvCxnSpPr/>
          <p:nvPr/>
        </p:nvCxnSpPr>
        <p:spPr>
          <a:xfrm flipH="1">
            <a:off x="6383799" y="5176525"/>
            <a:ext cx="1082700" cy="372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7" name="Shape 67"/>
          <p:cNvSpPr txBox="1"/>
          <p:nvPr/>
        </p:nvSpPr>
        <p:spPr>
          <a:xfrm>
            <a:off x="337950" y="4686225"/>
            <a:ext cx="1023599" cy="1087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seeds</a:t>
            </a:r>
          </a:p>
        </p:txBody>
      </p:sp>
      <p:cxnSp>
        <p:nvCxnSpPr>
          <p:cNvPr id="68" name="Shape 68"/>
          <p:cNvCxnSpPr>
            <a:endCxn id="59" idx="2"/>
          </p:cNvCxnSpPr>
          <p:nvPr/>
        </p:nvCxnSpPr>
        <p:spPr>
          <a:xfrm>
            <a:off x="1193325" y="5002125"/>
            <a:ext cx="1058100" cy="622500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Research Question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W</a:t>
            </a:r>
            <a:r>
              <a:rPr lang="en"/>
              <a:t>hat do you want to learn?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0000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/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100"/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048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36666"/>
              <a:buFont typeface="Arial"/>
              <a:buNone/>
            </a:pPr>
            <a:r>
              <a:rPr lang="en" sz="3000" b="0">
                <a:solidFill>
                  <a:srgbClr val="FF0000"/>
                </a:solidFill>
              </a:rPr>
              <a:t>FINER</a:t>
            </a:r>
            <a:r>
              <a:rPr lang="en" sz="3000" b="0"/>
              <a:t> criteria for a good Research Question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21650" y="1600200"/>
            <a:ext cx="8547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lnSpc>
                <a:spcPct val="200000"/>
              </a:lnSpc>
              <a:spcBef>
                <a:spcPts val="0"/>
              </a:spcBef>
              <a:buNone/>
            </a:pPr>
            <a:r>
              <a:rPr lang="en" sz="2600">
                <a:solidFill>
                  <a:srgbClr val="FF0000"/>
                </a:solidFill>
              </a:rPr>
              <a:t>F</a:t>
            </a:r>
            <a:r>
              <a:rPr lang="en" sz="2600"/>
              <a:t>easible - can the experiment be done?</a:t>
            </a:r>
          </a:p>
          <a:p>
            <a:pPr rtl="0">
              <a:lnSpc>
                <a:spcPct val="200000"/>
              </a:lnSpc>
              <a:spcBef>
                <a:spcPts val="0"/>
              </a:spcBef>
              <a:buNone/>
            </a:pPr>
            <a:r>
              <a:rPr lang="en" sz="2600">
                <a:solidFill>
                  <a:srgbClr val="FF0000"/>
                </a:solidFill>
              </a:rPr>
              <a:t>I</a:t>
            </a:r>
            <a:r>
              <a:rPr lang="en" sz="2600"/>
              <a:t>nteresting - who is invested?</a:t>
            </a:r>
          </a:p>
          <a:p>
            <a:pPr rtl="0">
              <a:lnSpc>
                <a:spcPct val="200000"/>
              </a:lnSpc>
              <a:spcBef>
                <a:spcPts val="0"/>
              </a:spcBef>
              <a:buNone/>
            </a:pPr>
            <a:r>
              <a:rPr lang="en" sz="2600">
                <a:solidFill>
                  <a:srgbClr val="FF0000"/>
                </a:solidFill>
              </a:rPr>
              <a:t>N</a:t>
            </a:r>
            <a:r>
              <a:rPr lang="en" sz="2600"/>
              <a:t>ovel - confirms, refutes, or extends previous findings</a:t>
            </a:r>
          </a:p>
          <a:p>
            <a:pPr rtl="0">
              <a:lnSpc>
                <a:spcPct val="200000"/>
              </a:lnSpc>
              <a:spcBef>
                <a:spcPts val="0"/>
              </a:spcBef>
              <a:buNone/>
            </a:pPr>
            <a:r>
              <a:rPr lang="en" sz="2600">
                <a:solidFill>
                  <a:srgbClr val="FF0000"/>
                </a:solidFill>
              </a:rPr>
              <a:t>E</a:t>
            </a:r>
            <a:r>
              <a:rPr lang="en" sz="2600"/>
              <a:t>thical - who or what might be harmed?</a:t>
            </a:r>
          </a:p>
          <a:p>
            <a:pPr>
              <a:lnSpc>
                <a:spcPct val="200000"/>
              </a:lnSpc>
              <a:spcBef>
                <a:spcPts val="0"/>
              </a:spcBef>
              <a:buNone/>
            </a:pPr>
            <a:r>
              <a:rPr lang="en" sz="2600">
                <a:solidFill>
                  <a:srgbClr val="FF0000"/>
                </a:solidFill>
              </a:rPr>
              <a:t>R</a:t>
            </a:r>
            <a:r>
              <a:rPr lang="en" sz="2600"/>
              <a:t>elevant - what will the experiment accomplish?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Reliability and Validity</a:t>
            </a:r>
          </a:p>
        </p:txBody>
      </p:sp>
      <p:pic>
        <p:nvPicPr>
          <p:cNvPr id="86" name="Shape 86"/>
          <p:cNvPicPr preferRelativeResize="0"/>
          <p:nvPr/>
        </p:nvPicPr>
        <p:blipFill rotWithShape="1">
          <a:blip r:embed="rId3">
            <a:alphaModFix/>
          </a:blip>
          <a:srcRect t="5578" b="13107"/>
          <a:stretch/>
        </p:blipFill>
        <p:spPr>
          <a:xfrm>
            <a:off x="230025" y="1400675"/>
            <a:ext cx="8699625" cy="308672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 txBox="1"/>
          <p:nvPr/>
        </p:nvSpPr>
        <p:spPr>
          <a:xfrm>
            <a:off x="230025" y="4815700"/>
            <a:ext cx="5954399" cy="188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3000"/>
              <a:t>repeated experimental trials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3000"/>
              <a:t>experimental control conditions 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On-screen Show (4:3)</PresentationFormat>
  <Paragraphs>34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simple-light</vt:lpstr>
      <vt:lpstr>1/5/15 Objectives</vt:lpstr>
      <vt:lpstr>Entry Task: Lab Notebook 1/5/15</vt:lpstr>
      <vt:lpstr>Share Variables With Table Partner</vt:lpstr>
      <vt:lpstr>Class List of Variables</vt:lpstr>
      <vt:lpstr>Baggie Garden Experiment</vt:lpstr>
      <vt:lpstr>Research Question</vt:lpstr>
      <vt:lpstr>FINER criteria for a good Research Question</vt:lpstr>
      <vt:lpstr>Reliability and Validity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1/5/15 Objectives</dc:title>
  <dc:creator>David Swart</dc:creator>
  <cp:lastModifiedBy>David Swart</cp:lastModifiedBy>
  <cp:revision>1</cp:revision>
  <dcterms:modified xsi:type="dcterms:W3CDTF">2015-01-05T21:44:16Z</dcterms:modified>
</cp:coreProperties>
</file>