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625766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2495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243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3629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499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2661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915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highered.mheducation.com/sites/0072495855/student_view0/chapter2/animation__how_diffusion_works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://highered.mheducation.com/sites/0072495855/student_view0/chapter2/animation__how_osmosis_works.html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ighered.mheducation.com/sites/0072495855/student_view0/chapter2/animation__how_facilitated_diffusion_work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watch?v=7EGPtMqZ7pY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highered.mheducation.com/sites/0072495855/student_view0/chapter2/animation__how_the_sodium_potassium_pump_works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ighered.mheducation.com/olcweb/cgi/pluginpop.cgi?it=swf::535::535::/sites/dl/free/0072437316/120068/bio02.swf::Endocytosis%20and%20Exocytosi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lc.bioparadigms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12/8/14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Find your Great Salt Lake project team.  You will have a few minutes to review audience feedback from your causeway presentation.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234675" y="274650"/>
            <a:ext cx="87338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Cells Eat: The Basics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672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Diffusion</a:t>
            </a:r>
            <a:r>
              <a:rPr lang="en"/>
              <a:t>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The movement of molecules from an area of high concentration to an area of low concentration</a:t>
            </a:r>
          </a:p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Osmosis</a:t>
            </a:r>
            <a:r>
              <a:rPr lang="en"/>
              <a:t>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The movement of small molecules across the cell’s lipid bi-layer plasma membrane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No carrier protein required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Bi-directional (concentration)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38" name="Shape 3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1777" t="38565" r="53447" b="25968"/>
          <a:stretch/>
        </p:blipFill>
        <p:spPr>
          <a:xfrm>
            <a:off x="5773749" y="1834125"/>
            <a:ext cx="2551524" cy="205349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39" name="Shape 3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l="21205" t="28033" r="52677" b="26613"/>
          <a:stretch/>
        </p:blipFill>
        <p:spPr>
          <a:xfrm>
            <a:off x="5773750" y="4177715"/>
            <a:ext cx="2551524" cy="249100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34675" y="274650"/>
            <a:ext cx="87338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Cells Eat: No Energy Mechanism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672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Facilitated Diffusion</a:t>
            </a:r>
            <a:r>
              <a:rPr lang="en"/>
              <a:t>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The movement of molecules across a membrane through a special carrier protein.</a:t>
            </a:r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Bi-directional (transports molecules in and out of the cell based on concentration)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46" name="Shape 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16009" t="28470" r="48184" b="25249"/>
          <a:stretch/>
        </p:blipFill>
        <p:spPr>
          <a:xfrm>
            <a:off x="5324175" y="1600200"/>
            <a:ext cx="3258876" cy="236797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47" name="Shape 47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l="14986" t="19792" r="45407" b="25364"/>
          <a:stretch/>
        </p:blipFill>
        <p:spPr>
          <a:xfrm>
            <a:off x="5324175" y="4079315"/>
            <a:ext cx="3258876" cy="253713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234675" y="274650"/>
            <a:ext cx="87338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Cells Eat: Energy Required!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234675" y="1637525"/>
            <a:ext cx="4672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Active Transport</a:t>
            </a:r>
            <a:r>
              <a:rPr lang="en"/>
              <a:t>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The movement of molecules across a membrane through a special carrier protein.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Movement of molecules against the concentration gradient (from low to high concentration) requires energy.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The molecule ATP supplies the energy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4" name="Shape 5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16325" t="28471" r="48160" b="25965"/>
          <a:stretch/>
        </p:blipFill>
        <p:spPr>
          <a:xfrm>
            <a:off x="5015000" y="2753599"/>
            <a:ext cx="3953576" cy="285164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234675" y="274650"/>
            <a:ext cx="8733899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Cells Eat: Bulk Transport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234675" y="1637525"/>
            <a:ext cx="4672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>
                <a:solidFill>
                  <a:srgbClr val="FF0000"/>
                </a:solidFill>
              </a:rPr>
              <a:t>Endocytosis</a:t>
            </a:r>
            <a:r>
              <a:rPr lang="en" sz="2400"/>
              <a:t>: The movement of nutrients into the cell through vesicles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Phagocytosis: food particles are engulfed by the cell membrane and brought into the cell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Pinocytosis: liquids only</a:t>
            </a:r>
          </a:p>
          <a:p>
            <a:pPr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FF0000"/>
                </a:solidFill>
              </a:rPr>
              <a:t>Exocytosis</a:t>
            </a:r>
            <a:r>
              <a:rPr lang="en" sz="2400"/>
              <a:t>: The discharge of material from vesicles at the cell surface to the outside of the cell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1" name="Shape 6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33638" t="24105" r="31828" b="29106"/>
          <a:stretch/>
        </p:blipFill>
        <p:spPr>
          <a:xfrm>
            <a:off x="5014550" y="2352350"/>
            <a:ext cx="3854449" cy="29362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Application: Body Systems Project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You have just learned about how cells transport molecules across the plasma membrane.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Apply your understanding of at least one of these mechanisms to your body system project.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Bonus!  Identify at least one solute carrier involved in nutrient transport.  Visit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http://slc.bioparadigms.org/</a:t>
            </a:r>
            <a:r>
              <a:rPr lang="en"/>
              <a:t> for a list of SLCs!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271</Words>
  <Application>Microsoft Office PowerPoint</Application>
  <PresentationFormat>On-screen Show (4:3)</PresentationFormat>
  <Paragraphs>35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simple-light</vt:lpstr>
      <vt:lpstr>Entry Task: Lab Notebook 12/8/14</vt:lpstr>
      <vt:lpstr>How Cells Eat: The Basics</vt:lpstr>
      <vt:lpstr>How Cells Eat: No Energy Mechanism</vt:lpstr>
      <vt:lpstr>How Cells Eat: Energy Required!</vt:lpstr>
      <vt:lpstr>How Cells Eat: Bulk Transport</vt:lpstr>
      <vt:lpstr>Application: Body Systems Project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12/8/14</dc:title>
  <dc:creator>David Swart</dc:creator>
  <cp:lastModifiedBy>David Swart</cp:lastModifiedBy>
  <cp:revision>2</cp:revision>
  <dcterms:modified xsi:type="dcterms:W3CDTF">2015-01-14T23:50:30Z</dcterms:modified>
</cp:coreProperties>
</file>