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5"/>
  </p:notesMasterIdLst>
  <p:sldIdLst>
    <p:sldId id="266" r:id="rId2"/>
    <p:sldId id="267" r:id="rId3"/>
    <p:sldId id="273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7A75260-74D8-4804-95B9-FC49AA7AB8F7}">
  <a:tblStyle styleId="{B7A75260-74D8-4804-95B9-FC49AA7AB8F7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713B5422-27C3-4ADC-A9C1-BDF75AF470FF}" styleName="Table_1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8AE3AC51-1D12-497A-8492-8B378B03D72A}" styleName="Table_2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4EE75906-58F4-4BE6-B55C-678B5AB0D206}" styleName="Table_3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DEF19AE4-0C01-4A43-8F35-E63CE87C2C32}" styleName="Table_4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6DEB45C4-301C-40C4-BD56-FB62EFE5A886}" styleName="Table_5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7F3EB90F-F83E-46B3-98E3-CBEC6345FB0C}" styleName="Table_6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99341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 12/3/14: </a:t>
            </a:r>
            <a:r>
              <a:rPr lang="en">
                <a:solidFill>
                  <a:srgbClr val="FF0000"/>
                </a:solidFill>
              </a:rPr>
              <a:t>Pop Quiz</a:t>
            </a:r>
            <a:r>
              <a:rPr lang="en"/>
              <a:t>!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Please take a clicker and then enter your name at a computer station.</a:t>
            </a:r>
          </a:p>
          <a:p>
            <a:pPr rtl="0">
              <a:spcBef>
                <a:spcPts val="0"/>
              </a:spcBef>
              <a:buNone/>
            </a:pPr>
            <a:endParaRPr sz="1000"/>
          </a:p>
          <a:p>
            <a:pPr rtl="0">
              <a:spcBef>
                <a:spcPts val="0"/>
              </a:spcBef>
              <a:buNone/>
            </a:pPr>
            <a:r>
              <a:rPr lang="en"/>
              <a:t>Sit in your assigned seat.</a:t>
            </a:r>
          </a:p>
          <a:p>
            <a:pPr rtl="0">
              <a:spcBef>
                <a:spcPts val="0"/>
              </a:spcBef>
              <a:buNone/>
            </a:pPr>
            <a:endParaRPr sz="1000"/>
          </a:p>
          <a:p>
            <a:pPr rtl="0">
              <a:spcBef>
                <a:spcPts val="0"/>
              </a:spcBef>
              <a:buNone/>
            </a:pPr>
            <a:r>
              <a:rPr lang="en"/>
              <a:t>This is a quiz.  Each question is worth 1 point.</a:t>
            </a:r>
          </a:p>
          <a:p>
            <a:pPr rtl="0">
              <a:spcBef>
                <a:spcPts val="0"/>
              </a:spcBef>
              <a:buNone/>
            </a:pPr>
            <a:endParaRPr sz="1000"/>
          </a:p>
          <a:p>
            <a:pPr rtl="0">
              <a:spcBef>
                <a:spcPts val="0"/>
              </a:spcBef>
              <a:buNone/>
            </a:pPr>
            <a:r>
              <a:rPr lang="en"/>
              <a:t>Please be respectful of others.  No talking or sharing answers.</a:t>
            </a:r>
          </a:p>
          <a:p>
            <a:pPr rtl="0">
              <a:spcBef>
                <a:spcPts val="0"/>
              </a:spcBef>
              <a:buNone/>
            </a:pPr>
            <a:endParaRPr sz="1000"/>
          </a:p>
          <a:p>
            <a:pPr>
              <a:spcBef>
                <a:spcPts val="0"/>
              </a:spcBef>
              <a:buNone/>
            </a:pPr>
            <a:r>
              <a:rPr lang="en"/>
              <a:t>Top scores win a prize!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hape 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425" y="105225"/>
            <a:ext cx="7110199" cy="66395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 txBox="1"/>
          <p:nvPr/>
        </p:nvSpPr>
        <p:spPr>
          <a:xfrm>
            <a:off x="4186475" y="358650"/>
            <a:ext cx="4447199" cy="114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600"/>
              <a:t>Levels of Cellular Organization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457200" y="274649"/>
            <a:ext cx="8229600" cy="833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Josh Project</a:t>
            </a:r>
            <a:r>
              <a:rPr lang="en" dirty="0" smtClean="0"/>
              <a:t>!</a:t>
            </a:r>
            <a:endParaRPr lang="en" dirty="0"/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260625" y="1108050"/>
            <a:ext cx="8633699" cy="566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Your team’s 5 minute presentation must include: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A poster with your assigned body system: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Organs labeled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Zoom-in and explanation of each major tissue type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Zoom-in and explanation of major cell types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Explanation of system functioning in healthy Josh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Explanation of system functioning in sick Josh</a:t>
            </a: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Diagnose Josh - why is he sick?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As the doctor, what lab test(s) should you order?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What are the “normal” test values?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Predict and explain sick Josh’s lab values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AutoNum type="alphaLcPeriod"/>
            </a:pPr>
            <a:r>
              <a:rPr lang="en"/>
              <a:t>Suggest a treatment and explain how that will affect Josh’s lab results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simple-light</vt:lpstr>
      <vt:lpstr>Entry Task 12/3/14: Pop Quiz!</vt:lpstr>
      <vt:lpstr>PowerPoint Presentation</vt:lpstr>
      <vt:lpstr>Josh Project!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 12/3/14: Pop Quiz!</dc:title>
  <dc:creator>David Swart</dc:creator>
  <cp:lastModifiedBy>David Swart</cp:lastModifiedBy>
  <cp:revision>1</cp:revision>
  <dcterms:modified xsi:type="dcterms:W3CDTF">2014-12-03T23:23:07Z</dcterms:modified>
</cp:coreProperties>
</file>