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957391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225" y="852850"/>
            <a:ext cx="8767550" cy="53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Definitions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Hypotonic solution</a:t>
            </a:r>
            <a:r>
              <a:rPr lang="en"/>
              <a:t>: lower concentration of solutes outside the cell than inside the cell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Isotonic solution</a:t>
            </a:r>
            <a:r>
              <a:rPr lang="en"/>
              <a:t>: same concentration of solutes outside the cell and inside the cell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Hypertonic solution</a:t>
            </a:r>
            <a:r>
              <a:rPr lang="en"/>
              <a:t>: higher concentration of solutes outside the cell than inside the cell</a:t>
            </a:r>
          </a:p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25" y="570425"/>
            <a:ext cx="8805800" cy="600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More Definitions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Solute</a:t>
            </a:r>
            <a:r>
              <a:rPr lang="en"/>
              <a:t>: the minor component in a solution, dissolved in the solvent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Solvent</a:t>
            </a:r>
            <a:r>
              <a:rPr lang="en"/>
              <a:t>: the liquid in which a solute is dissolved to form a solution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On-screen Show (4:3)</PresentationFormat>
  <Paragraphs>10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simple-light</vt:lpstr>
      <vt:lpstr>PowerPoint Presentation</vt:lpstr>
      <vt:lpstr>Definitions</vt:lpstr>
      <vt:lpstr>PowerPoint Presentation</vt:lpstr>
      <vt:lpstr>More Definitions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Swart</dc:creator>
  <cp:lastModifiedBy>David Swart</cp:lastModifiedBy>
  <cp:revision>1</cp:revision>
  <dcterms:modified xsi:type="dcterms:W3CDTF">2014-11-20T21:51:04Z</dcterms:modified>
</cp:coreProperties>
</file>