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trictFirstAndLastChars="0" saveSubsetFonts="1" autoCompressPictures="0">
  <p:sldMasterIdLst>
    <p:sldMasterId id="2147483654" r:id="rId1"/>
  </p:sldMasterIdLst>
  <p:notesMasterIdLst>
    <p:notesMasterId r:id="rId1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4961022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Entry Task: Lab Notebook 10/28/14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Thinking about the biospheres from yesterday, list at least three possible unintended consequences of introducing a non-native species into an ecosystem.</a:t>
            </a:r>
          </a:p>
        </p:txBody>
      </p:sp>
      <p:pic>
        <p:nvPicPr>
          <p:cNvPr id="31" name="Shape 31"/>
          <p:cNvPicPr preferRelativeResize="0"/>
          <p:nvPr/>
        </p:nvPicPr>
        <p:blipFill rotWithShape="1">
          <a:blip r:embed="rId3">
            <a:alphaModFix/>
          </a:blip>
          <a:srcRect l="15793" t="31812" r="57004" b="22282"/>
          <a:stretch/>
        </p:blipFill>
        <p:spPr>
          <a:xfrm>
            <a:off x="5320850" y="3342275"/>
            <a:ext cx="3539350" cy="3358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Private Think/Write #1</a:t>
            </a:r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dirty="0"/>
              <a:t>Does the amount of energy increase or decrease as you go up the food chain?  Why?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dirty="0"/>
              <a:t>Cite at least one source from your folder or notebook</a:t>
            </a:r>
            <a:r>
              <a:rPr lang="en" dirty="0" smtClean="0"/>
              <a:t>!</a:t>
            </a:r>
            <a:endParaRPr lang="en" dirty="0"/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Share out</a:t>
            </a:r>
          </a:p>
        </p:txBody>
      </p:sp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dirty="0"/>
              <a:t>Practice A/B structured partner talk and share your answer to think/write #1 with a partner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dirty="0" smtClean="0"/>
              <a:t>Remember</a:t>
            </a:r>
            <a:r>
              <a:rPr lang="en" dirty="0"/>
              <a:t>, you can use your lab notebooks and your folders for the exam.</a:t>
            </a:r>
          </a:p>
          <a:p>
            <a:pPr marL="457200" lvl="0" indent="-4191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dirty="0"/>
              <a:t>You cannot use any electronics or other people for the exam.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/>
              <a:t>Private Think/Write #</a:t>
            </a:r>
            <a:r>
              <a:rPr lang="en" dirty="0" smtClean="0"/>
              <a:t>2</a:t>
            </a:r>
            <a:endParaRPr lang="en" dirty="0"/>
          </a:p>
        </p:txBody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Does the amount of matter increase or decrease as you go up the food chain?  Why?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Cite at least one source from your folder or notebook!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r>
              <a:rPr lang="en"/>
              <a:t>Does the amount of matter </a:t>
            </a:r>
            <a:r>
              <a:rPr lang="en" u="sng"/>
              <a:t>available</a:t>
            </a:r>
            <a:r>
              <a:rPr lang="en"/>
              <a:t> to the food chain increase or decrease as you go up the food chain?  Why?</a:t>
            </a:r>
          </a:p>
          <a:p>
            <a: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Cite at least one source from your folder or notebook!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Share out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/>
              <a:t>Class </a:t>
            </a:r>
            <a:r>
              <a:rPr lang="en" dirty="0" smtClean="0"/>
              <a:t>share-out</a:t>
            </a:r>
            <a:endParaRPr lang="en" dirty="0"/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Private Think/Write #3</a:t>
            </a:r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/>
              <a:t>Why is it necessary for there to be more producers in a food web than consumers?  Be sure to include the concept of energy moving through the pyramid as evidence.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dirty="0"/>
              <a:t>Cite at least one source from your folder or notebook</a:t>
            </a:r>
            <a:r>
              <a:rPr lang="en" dirty="0" smtClean="0"/>
              <a:t>!</a:t>
            </a:r>
            <a:endParaRPr lang="en" dirty="0"/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Share out</a:t>
            </a:r>
          </a:p>
        </p:txBody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Practice A/B structured partner talk and share your answer to think/write #3 with a partner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Private Think/Write #4</a:t>
            </a:r>
          </a:p>
        </p:txBody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Identify 3 things that are limiting factors to the Brine Shrimp in the Great Salt Lake ecosystem.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Pair and Share</a:t>
            </a:r>
          </a:p>
        </p:txBody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You have 2 minutes to exchange ideas with as many classmates as possible - go!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Private Think/Write #5</a:t>
            </a:r>
          </a:p>
        </p:txBody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Explain how the carrying capacity of the Northern Harrier could change year-to-year.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Share out</a:t>
            </a:r>
          </a:p>
        </p:txBody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Practice A/B structured partner talk and share your answer to think/write #5 with a partner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319</Words>
  <Application>Microsoft Office PowerPoint</Application>
  <PresentationFormat>On-screen Show (4:3)</PresentationFormat>
  <Paragraphs>30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simple-light</vt:lpstr>
      <vt:lpstr>Entry Task: Lab Notebook 10/28/14</vt:lpstr>
      <vt:lpstr>Private Think/Write #1</vt:lpstr>
      <vt:lpstr>Share out</vt:lpstr>
      <vt:lpstr>Private Think/Write #2</vt:lpstr>
      <vt:lpstr>Share out</vt:lpstr>
      <vt:lpstr>Private Think/Write #3</vt:lpstr>
      <vt:lpstr>Share out</vt:lpstr>
      <vt:lpstr>Private Think/Write #4</vt:lpstr>
      <vt:lpstr>Pair and Share</vt:lpstr>
      <vt:lpstr>Private Think/Write #5</vt:lpstr>
      <vt:lpstr>Share out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Entry Task: Lab Notebook 10/28/14</dc:title>
  <dc:creator>David Swart</dc:creator>
  <cp:lastModifiedBy>David Swart</cp:lastModifiedBy>
  <cp:revision>1</cp:revision>
  <dcterms:modified xsi:type="dcterms:W3CDTF">2014-10-28T21:12:29Z</dcterms:modified>
</cp:coreProperties>
</file>