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7" autoAdjust="0"/>
    <p:restoredTop sz="94660"/>
  </p:normalViewPr>
  <p:slideViewPr>
    <p:cSldViewPr snapToGrid="0">
      <p:cViewPr>
        <p:scale>
          <a:sx n="81" d="100"/>
          <a:sy n="81" d="100"/>
        </p:scale>
        <p:origin x="-186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6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4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4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9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65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65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0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4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4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88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8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EF34F-64CC-44CF-8BCA-98F75871F636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6A467-A711-4B2C-8641-13DAC41B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8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-92215"/>
            <a:ext cx="10515600" cy="905015"/>
          </a:xfrm>
        </p:spPr>
        <p:txBody>
          <a:bodyPr/>
          <a:lstStyle/>
          <a:p>
            <a:r>
              <a:rPr lang="en-US" dirty="0" smtClean="0"/>
              <a:t>Entry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012" y="968379"/>
            <a:ext cx="10387013" cy="4703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Over the last 3 years the water level of the Great Salt Lake</a:t>
            </a:r>
          </a:p>
          <a:p>
            <a:pPr marL="0" indent="0">
              <a:buNone/>
            </a:pPr>
            <a:r>
              <a:rPr lang="en-US" dirty="0" smtClean="0"/>
              <a:t> has dropped.  Salinity of the GSL has increased.</a:t>
            </a:r>
          </a:p>
          <a:p>
            <a:pPr marL="0" indent="0">
              <a:buNone/>
            </a:pPr>
            <a:r>
              <a:rPr lang="en-US" dirty="0" smtClean="0"/>
              <a:t>Imagine that you started with 5 billion </a:t>
            </a:r>
            <a:r>
              <a:rPr lang="en-US" dirty="0" err="1" smtClean="0"/>
              <a:t>halobacteria</a:t>
            </a:r>
            <a:r>
              <a:rPr lang="en-US" dirty="0" smtClean="0"/>
              <a:t> in an area of the Great Salt Lake.  </a:t>
            </a:r>
            <a:r>
              <a:rPr lang="en-US" b="1" dirty="0" smtClean="0"/>
              <a:t>Which of the following graphs best represents what would happen to the population of </a:t>
            </a:r>
            <a:r>
              <a:rPr lang="en-US" b="1" dirty="0" err="1" smtClean="0"/>
              <a:t>halobacteria</a:t>
            </a:r>
            <a:r>
              <a:rPr lang="en-US" b="1" dirty="0" smtClean="0"/>
              <a:t>?  </a:t>
            </a:r>
            <a:r>
              <a:rPr lang="en-US" dirty="0" smtClean="0"/>
              <a:t>Use what you know about carrying capacity and limiting factors in your 4 sentence explanation.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08" y="63364"/>
            <a:ext cx="3282461" cy="1892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00" y="4054475"/>
            <a:ext cx="3442303" cy="28035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800" y="4037281"/>
            <a:ext cx="3438442" cy="28044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619" y="4053597"/>
            <a:ext cx="3438442" cy="2804403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671513" y="5439483"/>
            <a:ext cx="21431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/>
          <p:nvPr/>
        </p:nvCxnSpPr>
        <p:spPr>
          <a:xfrm flipV="1">
            <a:off x="4067533" y="4486275"/>
            <a:ext cx="1018817" cy="937152"/>
          </a:xfrm>
          <a:prstGeom prst="curvedConnector3">
            <a:avLst>
              <a:gd name="adj1" fmla="val 50000"/>
            </a:avLst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067129" y="4486275"/>
            <a:ext cx="1195385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7464072" y="5114901"/>
            <a:ext cx="2128838" cy="577829"/>
          </a:xfrm>
          <a:custGeom>
            <a:avLst/>
            <a:gdLst>
              <a:gd name="connsiteX0" fmla="*/ 0 w 2128838"/>
              <a:gd name="connsiteY0" fmla="*/ 349159 h 577829"/>
              <a:gd name="connsiteX1" fmla="*/ 157163 w 2128838"/>
              <a:gd name="connsiteY1" fmla="*/ 277722 h 577829"/>
              <a:gd name="connsiteX2" fmla="*/ 700088 w 2128838"/>
              <a:gd name="connsiteY2" fmla="*/ 6259 h 577829"/>
              <a:gd name="connsiteX3" fmla="*/ 1400175 w 2128838"/>
              <a:gd name="connsiteY3" fmla="*/ 577759 h 577829"/>
              <a:gd name="connsiteX4" fmla="*/ 2128838 w 2128838"/>
              <a:gd name="connsiteY4" fmla="*/ 49122 h 577829"/>
              <a:gd name="connsiteX5" fmla="*/ 2128838 w 2128838"/>
              <a:gd name="connsiteY5" fmla="*/ 49122 h 577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8838" h="577829">
                <a:moveTo>
                  <a:pt x="0" y="349159"/>
                </a:moveTo>
                <a:cubicBezTo>
                  <a:pt x="20241" y="342015"/>
                  <a:pt x="40482" y="334872"/>
                  <a:pt x="157163" y="277722"/>
                </a:cubicBezTo>
                <a:cubicBezTo>
                  <a:pt x="273844" y="220572"/>
                  <a:pt x="492919" y="-43747"/>
                  <a:pt x="700088" y="6259"/>
                </a:cubicBezTo>
                <a:cubicBezTo>
                  <a:pt x="907257" y="56265"/>
                  <a:pt x="1162050" y="570615"/>
                  <a:pt x="1400175" y="577759"/>
                </a:cubicBezTo>
                <a:cubicBezTo>
                  <a:pt x="1638300" y="584903"/>
                  <a:pt x="2128838" y="49122"/>
                  <a:pt x="2128838" y="49122"/>
                </a:cubicBezTo>
                <a:lnTo>
                  <a:pt x="2128838" y="49122"/>
                </a:lnTo>
              </a:path>
            </a:pathLst>
          </a:cu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366061" y="4486275"/>
            <a:ext cx="1468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Other/draw your 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1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78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Entry Task</vt:lpstr>
    </vt:vector>
  </TitlesOfParts>
  <Company>Technology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Sjoberg, Bethany L</dc:creator>
  <cp:lastModifiedBy>David Swart</cp:lastModifiedBy>
  <cp:revision>12</cp:revision>
  <cp:lastPrinted>2014-10-16T01:36:07Z</cp:lastPrinted>
  <dcterms:created xsi:type="dcterms:W3CDTF">2014-10-15T01:47:42Z</dcterms:created>
  <dcterms:modified xsi:type="dcterms:W3CDTF">2014-10-16T23:51:30Z</dcterms:modified>
</cp:coreProperties>
</file>